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861" r:id="rId2"/>
    <p:sldId id="1322" r:id="rId3"/>
    <p:sldId id="1327" r:id="rId4"/>
    <p:sldId id="1328" r:id="rId5"/>
    <p:sldId id="1325" r:id="rId6"/>
    <p:sldId id="1329" r:id="rId7"/>
    <p:sldId id="1330" r:id="rId8"/>
    <p:sldId id="1331" r:id="rId9"/>
    <p:sldId id="1326" r:id="rId10"/>
    <p:sldId id="1324" r:id="rId11"/>
    <p:sldId id="1323" r:id="rId12"/>
    <p:sldId id="1332" r:id="rId13"/>
    <p:sldId id="1320" r:id="rId14"/>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EFF70"/>
    <a:srgbClr val="FF40FF"/>
    <a:srgbClr val="FFFF66"/>
    <a:srgbClr val="FF965E"/>
    <a:srgbClr val="78E1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63" autoAdjust="0"/>
    <p:restoredTop sz="88868" autoAdjust="0"/>
  </p:normalViewPr>
  <p:slideViewPr>
    <p:cSldViewPr>
      <p:cViewPr varScale="1">
        <p:scale>
          <a:sx n="193" d="100"/>
          <a:sy n="193" d="100"/>
        </p:scale>
        <p:origin x="1088" y="192"/>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3/19/24</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 </a:t>
            </a:r>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314749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10</a:t>
            </a:fld>
            <a:endParaRPr lang="en-US" dirty="0"/>
          </a:p>
        </p:txBody>
      </p:sp>
    </p:spTree>
    <p:extLst>
      <p:ext uri="{BB962C8B-B14F-4D97-AF65-F5344CB8AC3E}">
        <p14:creationId xmlns:p14="http://schemas.microsoft.com/office/powerpoint/2010/main" val="2208152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11</a:t>
            </a:fld>
            <a:endParaRPr lang="en-US" dirty="0"/>
          </a:p>
        </p:txBody>
      </p:sp>
    </p:spTree>
    <p:extLst>
      <p:ext uri="{BB962C8B-B14F-4D97-AF65-F5344CB8AC3E}">
        <p14:creationId xmlns:p14="http://schemas.microsoft.com/office/powerpoint/2010/main" val="1507769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12</a:t>
            </a:fld>
            <a:endParaRPr lang="en-US" dirty="0"/>
          </a:p>
        </p:txBody>
      </p:sp>
    </p:spTree>
    <p:extLst>
      <p:ext uri="{BB962C8B-B14F-4D97-AF65-F5344CB8AC3E}">
        <p14:creationId xmlns:p14="http://schemas.microsoft.com/office/powerpoint/2010/main" val="80337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13</a:t>
            </a:fld>
            <a:endParaRPr lang="en-US" dirty="0"/>
          </a:p>
        </p:txBody>
      </p:sp>
    </p:spTree>
    <p:extLst>
      <p:ext uri="{BB962C8B-B14F-4D97-AF65-F5344CB8AC3E}">
        <p14:creationId xmlns:p14="http://schemas.microsoft.com/office/powerpoint/2010/main" val="7038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4193656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2408545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1642623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911831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4246303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3036833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8</a:t>
            </a:fld>
            <a:endParaRPr lang="en-US" dirty="0"/>
          </a:p>
        </p:txBody>
      </p:sp>
    </p:spTree>
    <p:extLst>
      <p:ext uri="{BB962C8B-B14F-4D97-AF65-F5344CB8AC3E}">
        <p14:creationId xmlns:p14="http://schemas.microsoft.com/office/powerpoint/2010/main" val="2125953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835948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mn-lt"/>
                <a:ea typeface="+mn-ea"/>
                <a:cs typeface="+mn-cs"/>
              </a:rPr>
              <a:t>Luke  22:63 - 23:56</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561445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4132285"/>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44 </a:t>
            </a:r>
            <a:r>
              <a:rPr lang="en-AU" sz="2400" dirty="0">
                <a:solidFill>
                  <a:srgbClr val="FFFFFF"/>
                </a:solidFill>
                <a:effectLst/>
                <a:latin typeface="Times New Roman" panose="02020603050405020304" pitchFamily="18" charset="0"/>
                <a:ea typeface="Times New Roman" panose="02020603050405020304" pitchFamily="18" charset="0"/>
              </a:rPr>
              <a:t>It was now about the sixth hour, and there was darkness over the whole land until the ninth hour, </a:t>
            </a:r>
            <a:r>
              <a:rPr lang="en-AU" sz="2400" b="1" baseline="30000" dirty="0">
                <a:solidFill>
                  <a:srgbClr val="FFFFFF"/>
                </a:solidFill>
                <a:effectLst/>
                <a:latin typeface="Times New Roman" panose="02020603050405020304" pitchFamily="18" charset="0"/>
                <a:ea typeface="Times New Roman" panose="02020603050405020304" pitchFamily="18" charset="0"/>
              </a:rPr>
              <a:t>45 </a:t>
            </a:r>
            <a:r>
              <a:rPr lang="en-AU" sz="2400" dirty="0">
                <a:solidFill>
                  <a:srgbClr val="FFFFFF"/>
                </a:solidFill>
                <a:effectLst/>
                <a:latin typeface="Times New Roman" panose="02020603050405020304" pitchFamily="18" charset="0"/>
                <a:ea typeface="Times New Roman" panose="02020603050405020304" pitchFamily="18" charset="0"/>
              </a:rPr>
              <a:t>while the sun’s light failed.  And the curtain of the temple was torn in two.  </a:t>
            </a:r>
            <a:r>
              <a:rPr lang="en-AU" sz="2400" b="1" baseline="30000" dirty="0">
                <a:solidFill>
                  <a:srgbClr val="FFFFFF"/>
                </a:solidFill>
                <a:effectLst/>
                <a:latin typeface="Times New Roman" panose="02020603050405020304" pitchFamily="18" charset="0"/>
                <a:ea typeface="Times New Roman" panose="02020603050405020304" pitchFamily="18" charset="0"/>
              </a:rPr>
              <a:t>46 </a:t>
            </a:r>
            <a:r>
              <a:rPr lang="en-AU" sz="2400" dirty="0">
                <a:solidFill>
                  <a:srgbClr val="FFFFFF"/>
                </a:solidFill>
                <a:effectLst/>
                <a:latin typeface="Times New Roman" panose="02020603050405020304" pitchFamily="18" charset="0"/>
                <a:ea typeface="Times New Roman" panose="02020603050405020304" pitchFamily="18" charset="0"/>
              </a:rPr>
              <a:t>Then Jesus, calling out with a loud voice, said, “Father, into your hands I commit my spirit!”  And having said this he breathed his last.  </a:t>
            </a:r>
            <a:r>
              <a:rPr lang="en-AU" sz="2400" b="1" baseline="30000" dirty="0">
                <a:solidFill>
                  <a:srgbClr val="FFFFFF"/>
                </a:solidFill>
                <a:effectLst/>
                <a:latin typeface="Times New Roman" panose="02020603050405020304" pitchFamily="18" charset="0"/>
                <a:ea typeface="Times New Roman" panose="02020603050405020304" pitchFamily="18" charset="0"/>
              </a:rPr>
              <a:t>47 </a:t>
            </a:r>
            <a:r>
              <a:rPr lang="en-AU" sz="2400" dirty="0">
                <a:solidFill>
                  <a:srgbClr val="FFFFFF"/>
                </a:solidFill>
                <a:effectLst/>
                <a:latin typeface="Times New Roman" panose="02020603050405020304" pitchFamily="18" charset="0"/>
                <a:ea typeface="Times New Roman" panose="02020603050405020304" pitchFamily="18" charset="0"/>
              </a:rPr>
              <a:t>Now when the centurion saw what had taken place, he praised God, saying, “Certainly this man was innocent!”  </a:t>
            </a:r>
            <a:r>
              <a:rPr lang="en-AU" sz="2400" b="1" baseline="30000" dirty="0">
                <a:solidFill>
                  <a:srgbClr val="FFFFFF"/>
                </a:solidFill>
                <a:effectLst/>
                <a:latin typeface="Times New Roman" panose="02020603050405020304" pitchFamily="18" charset="0"/>
                <a:ea typeface="Times New Roman" panose="02020603050405020304" pitchFamily="18" charset="0"/>
              </a:rPr>
              <a:t>48 </a:t>
            </a:r>
            <a:r>
              <a:rPr lang="en-AU" sz="2400" dirty="0">
                <a:solidFill>
                  <a:srgbClr val="FFFFFF"/>
                </a:solidFill>
                <a:effectLst/>
                <a:latin typeface="Times New Roman" panose="02020603050405020304" pitchFamily="18" charset="0"/>
                <a:ea typeface="Times New Roman" panose="02020603050405020304" pitchFamily="18" charset="0"/>
              </a:rPr>
              <a:t>And all the crowds that had assembled for this spectacle, when they saw what had taken place, returned home beating their breasts.  </a:t>
            </a:r>
            <a:r>
              <a:rPr lang="en-AU" sz="2400" b="1" baseline="30000" dirty="0">
                <a:solidFill>
                  <a:srgbClr val="FFFFFF"/>
                </a:solidFill>
                <a:effectLst/>
                <a:latin typeface="Times New Roman" panose="02020603050405020304" pitchFamily="18" charset="0"/>
                <a:ea typeface="Times New Roman" panose="02020603050405020304" pitchFamily="18" charset="0"/>
              </a:rPr>
              <a:t>49 </a:t>
            </a:r>
            <a:r>
              <a:rPr lang="en-AU" sz="2400" dirty="0">
                <a:solidFill>
                  <a:srgbClr val="FFFFFF"/>
                </a:solidFill>
                <a:effectLst/>
                <a:latin typeface="Times New Roman" panose="02020603050405020304" pitchFamily="18" charset="0"/>
                <a:ea typeface="Times New Roman" panose="02020603050405020304" pitchFamily="18" charset="0"/>
              </a:rPr>
              <a:t>And all his acquaintances and the women who had followed him from Galilee stood at a distance watching these things.</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32348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5187061"/>
          </a:xfrm>
          <a:prstGeom prst="rect">
            <a:avLst/>
          </a:prstGeom>
          <a:noFill/>
          <a:ln w="9525">
            <a:noFill/>
            <a:miter lim="800000"/>
            <a:headEnd/>
            <a:tailEnd/>
          </a:ln>
        </p:spPr>
        <p:txBody>
          <a:bodyPr wrap="square">
            <a:prstTxWarp prst="textNoShape">
              <a:avLst/>
            </a:prstTxWarp>
            <a:spAutoFit/>
          </a:bodyPr>
          <a:lstStyle/>
          <a:p>
            <a:pPr indent="152400">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50 </a:t>
            </a:r>
            <a:r>
              <a:rPr lang="en-AU" sz="2400" dirty="0">
                <a:solidFill>
                  <a:srgbClr val="FFFFFF"/>
                </a:solidFill>
                <a:effectLst/>
                <a:latin typeface="Times New Roman" panose="02020603050405020304" pitchFamily="18" charset="0"/>
                <a:ea typeface="Times New Roman" panose="02020603050405020304" pitchFamily="18" charset="0"/>
              </a:rPr>
              <a:t>Now there was a man named Joseph, from the Jewish town of Arimathea.  He was a member of the council, a good and righteous man, </a:t>
            </a:r>
            <a:r>
              <a:rPr lang="en-AU" sz="2400" b="1" baseline="30000" dirty="0">
                <a:solidFill>
                  <a:srgbClr val="FFFFFF"/>
                </a:solidFill>
                <a:effectLst/>
                <a:latin typeface="Times New Roman" panose="02020603050405020304" pitchFamily="18" charset="0"/>
                <a:ea typeface="Times New Roman" panose="02020603050405020304" pitchFamily="18" charset="0"/>
              </a:rPr>
              <a:t>51 </a:t>
            </a:r>
            <a:r>
              <a:rPr lang="en-AU" sz="2400" dirty="0">
                <a:solidFill>
                  <a:srgbClr val="FFFFFF"/>
                </a:solidFill>
                <a:effectLst/>
                <a:latin typeface="Times New Roman" panose="02020603050405020304" pitchFamily="18" charset="0"/>
                <a:ea typeface="Times New Roman" panose="02020603050405020304" pitchFamily="18" charset="0"/>
              </a:rPr>
              <a:t>who had not consented to their decision and action;  and he was looking for the kingdom of God.  </a:t>
            </a:r>
            <a:r>
              <a:rPr lang="en-AU" sz="2400" b="1" baseline="30000" dirty="0">
                <a:solidFill>
                  <a:srgbClr val="FFFFFF"/>
                </a:solidFill>
                <a:effectLst/>
                <a:latin typeface="Times New Roman" panose="02020603050405020304" pitchFamily="18" charset="0"/>
                <a:ea typeface="Times New Roman" panose="02020603050405020304" pitchFamily="18" charset="0"/>
              </a:rPr>
              <a:t>52 </a:t>
            </a:r>
            <a:r>
              <a:rPr lang="en-AU" sz="2400" dirty="0">
                <a:solidFill>
                  <a:srgbClr val="FFFFFF"/>
                </a:solidFill>
                <a:effectLst/>
                <a:latin typeface="Times New Roman" panose="02020603050405020304" pitchFamily="18" charset="0"/>
                <a:ea typeface="Times New Roman" panose="02020603050405020304" pitchFamily="18" charset="0"/>
              </a:rPr>
              <a:t>This man went to Pilate and asked for the body of Jesus.  </a:t>
            </a:r>
            <a:r>
              <a:rPr lang="en-AU" sz="2400" b="1" baseline="30000" dirty="0">
                <a:solidFill>
                  <a:srgbClr val="FFFFFF"/>
                </a:solidFill>
                <a:effectLst/>
                <a:latin typeface="Times New Roman" panose="02020603050405020304" pitchFamily="18" charset="0"/>
                <a:ea typeface="Times New Roman" panose="02020603050405020304" pitchFamily="18" charset="0"/>
              </a:rPr>
              <a:t>53 </a:t>
            </a:r>
            <a:r>
              <a:rPr lang="en-AU" sz="2400" dirty="0">
                <a:solidFill>
                  <a:srgbClr val="FFFFFF"/>
                </a:solidFill>
                <a:effectLst/>
                <a:latin typeface="Times New Roman" panose="02020603050405020304" pitchFamily="18" charset="0"/>
                <a:ea typeface="Times New Roman" panose="02020603050405020304" pitchFamily="18" charset="0"/>
              </a:rPr>
              <a:t>Then he took it down and wrapped it in a linen shroud and laid him in a tomb cut in stone, where no one had ever yet been laid.  </a:t>
            </a:r>
            <a:r>
              <a:rPr lang="en-AU" sz="2400" b="1" baseline="30000" dirty="0">
                <a:solidFill>
                  <a:srgbClr val="FFFFFF"/>
                </a:solidFill>
                <a:effectLst/>
                <a:latin typeface="Times New Roman" panose="02020603050405020304" pitchFamily="18" charset="0"/>
                <a:ea typeface="Times New Roman" panose="02020603050405020304" pitchFamily="18" charset="0"/>
              </a:rPr>
              <a:t>54 </a:t>
            </a:r>
            <a:r>
              <a:rPr lang="en-AU" sz="2400" dirty="0">
                <a:solidFill>
                  <a:srgbClr val="FFFFFF"/>
                </a:solidFill>
                <a:effectLst/>
                <a:latin typeface="Times New Roman" panose="02020603050405020304" pitchFamily="18" charset="0"/>
                <a:ea typeface="Times New Roman" panose="02020603050405020304" pitchFamily="18" charset="0"/>
              </a:rPr>
              <a:t>It was the day of Preparation, and the Sabbath was beginning.  </a:t>
            </a:r>
            <a:r>
              <a:rPr lang="en-AU" sz="2400" b="1" baseline="30000" dirty="0">
                <a:solidFill>
                  <a:srgbClr val="FFFFFF"/>
                </a:solidFill>
                <a:effectLst/>
                <a:latin typeface="Times New Roman" panose="02020603050405020304" pitchFamily="18" charset="0"/>
                <a:ea typeface="Times New Roman" panose="02020603050405020304" pitchFamily="18" charset="0"/>
              </a:rPr>
              <a:t>55 </a:t>
            </a:r>
            <a:r>
              <a:rPr lang="en-AU" sz="2400" dirty="0">
                <a:solidFill>
                  <a:srgbClr val="FFFFFF"/>
                </a:solidFill>
                <a:effectLst/>
                <a:latin typeface="Times New Roman" panose="02020603050405020304" pitchFamily="18" charset="0"/>
                <a:ea typeface="Times New Roman" panose="02020603050405020304" pitchFamily="18" charset="0"/>
              </a:rPr>
              <a:t>The women who had come with him from Galilee followed and saw the tomb and how his body was laid.  </a:t>
            </a:r>
            <a:r>
              <a:rPr lang="en-AU" sz="2400" b="1" baseline="30000" dirty="0">
                <a:solidFill>
                  <a:srgbClr val="FFFFFF"/>
                </a:solidFill>
                <a:effectLst/>
                <a:latin typeface="Times New Roman" panose="02020603050405020304" pitchFamily="18" charset="0"/>
                <a:ea typeface="Times New Roman" panose="02020603050405020304" pitchFamily="18" charset="0"/>
              </a:rPr>
              <a:t>56 </a:t>
            </a:r>
            <a:r>
              <a:rPr lang="en-AU" sz="2400" dirty="0">
                <a:solidFill>
                  <a:srgbClr val="FFFFFF"/>
                </a:solidFill>
                <a:effectLst/>
                <a:latin typeface="Times New Roman" panose="02020603050405020304" pitchFamily="18" charset="0"/>
                <a:ea typeface="Times New Roman" panose="02020603050405020304" pitchFamily="18" charset="0"/>
              </a:rPr>
              <a:t>Then they returned and prepared spices and ointments.  </a:t>
            </a:r>
            <a:endParaRPr lang="en-AU" sz="2400" dirty="0">
              <a:effectLst/>
              <a:latin typeface="Calibri" panose="020F0502020204030204" pitchFamily="34" charset="0"/>
              <a:ea typeface="Times New Roman" panose="02020603050405020304" pitchFamily="18" charset="0"/>
            </a:endParaRPr>
          </a:p>
          <a:p>
            <a:pPr indent="152400">
              <a:lnSpc>
                <a:spcPct val="110000"/>
              </a:lnSpc>
              <a:spcAft>
                <a:spcPts val="1000"/>
              </a:spcAft>
            </a:pPr>
            <a:r>
              <a:rPr lang="en-AU" sz="2400" dirty="0">
                <a:solidFill>
                  <a:srgbClr val="FFFFFF"/>
                </a:solidFill>
                <a:effectLst/>
                <a:latin typeface="Times New Roman" panose="02020603050405020304" pitchFamily="18" charset="0"/>
                <a:ea typeface="Times New Roman" panose="02020603050405020304" pitchFamily="18" charset="0"/>
              </a:rPr>
              <a:t> </a:t>
            </a:r>
            <a:endParaRPr lang="en-AU" sz="2400" dirty="0">
              <a:effectLst/>
              <a:latin typeface="Calibri" panose="020F0502020204030204" pitchFamily="34" charset="0"/>
              <a:ea typeface="Times New Roman" panose="02020603050405020304" pitchFamily="18" charset="0"/>
            </a:endParaRPr>
          </a:p>
          <a:p>
            <a:r>
              <a:rPr lang="en-AU" sz="2400" dirty="0">
                <a:solidFill>
                  <a:srgbClr val="FFFFFF"/>
                </a:solidFill>
                <a:effectLst/>
                <a:latin typeface="Times New Roman" panose="02020603050405020304" pitchFamily="18" charset="0"/>
                <a:ea typeface="Times New Roman" panose="02020603050405020304" pitchFamily="18" charset="0"/>
              </a:rPr>
              <a:t>On the Sabbath they rested according to the commandment.</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481919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A9EDB9-E2C6-4A69-A785-850ADC7DE1C8}"/>
              </a:ext>
            </a:extLst>
          </p:cNvPr>
          <p:cNvSpPr txBox="1"/>
          <p:nvPr/>
        </p:nvSpPr>
        <p:spPr>
          <a:xfrm>
            <a:off x="107503" y="3250"/>
            <a:ext cx="9019579" cy="461665"/>
          </a:xfrm>
          <a:prstGeom prst="rect">
            <a:avLst/>
          </a:prstGeom>
          <a:noFill/>
          <a:ln>
            <a:noFill/>
          </a:ln>
        </p:spPr>
        <p:txBody>
          <a:bodyPr wrap="square" rtlCol="0">
            <a:spAutoFit/>
          </a:bodyPr>
          <a:lstStyle/>
          <a:p>
            <a:pPr marL="317500" indent="-317500" algn="ctr"/>
            <a:r>
              <a:rPr lang="en-AU" sz="2400" b="1" dirty="0">
                <a:solidFill>
                  <a:srgbClr val="FFFF00"/>
                </a:solidFill>
                <a:latin typeface="Times New Roman" panose="02020603050405020304" pitchFamily="18" charset="0"/>
                <a:cs typeface="Times New Roman" panose="02020603050405020304" pitchFamily="18" charset="0"/>
              </a:rPr>
              <a:t>Good Friday</a:t>
            </a:r>
            <a:endParaRPr lang="en-AU" sz="2400" b="1" u="sng"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6EA8D00-00BE-6A27-707C-58EC1F2AED3D}"/>
              </a:ext>
            </a:extLst>
          </p:cNvPr>
          <p:cNvSpPr txBox="1"/>
          <p:nvPr/>
        </p:nvSpPr>
        <p:spPr>
          <a:xfrm>
            <a:off x="25038" y="760208"/>
            <a:ext cx="8796186" cy="369332"/>
          </a:xfrm>
          <a:prstGeom prst="rect">
            <a:avLst/>
          </a:prstGeom>
          <a:noFill/>
          <a:ln>
            <a:noFill/>
          </a:ln>
        </p:spPr>
        <p:txBody>
          <a:bodyPr wrap="square" numCol="1" rtlCol="0">
            <a:spAutoFit/>
          </a:bodyPr>
          <a:lstStyle/>
          <a:p>
            <a:r>
              <a:rPr lang="en-AU" dirty="0">
                <a:solidFill>
                  <a:srgbClr val="FFFF00"/>
                </a:solidFill>
                <a:latin typeface="Times New Roman" panose="02020603050405020304" pitchFamily="18" charset="0"/>
                <a:cs typeface="Times New Roman" panose="02020603050405020304" pitchFamily="18" charset="0"/>
              </a:rPr>
              <a:t>The hypocrisy of the Religious leaders</a:t>
            </a:r>
          </a:p>
        </p:txBody>
      </p:sp>
      <p:sp>
        <p:nvSpPr>
          <p:cNvPr id="2" name="TextBox 1">
            <a:extLst>
              <a:ext uri="{FF2B5EF4-FFF2-40B4-BE49-F238E27FC236}">
                <a16:creationId xmlns:a16="http://schemas.microsoft.com/office/drawing/2014/main" id="{AEB596D8-9541-3898-5D3A-73517B75A5F5}"/>
              </a:ext>
            </a:extLst>
          </p:cNvPr>
          <p:cNvSpPr txBox="1"/>
          <p:nvPr/>
        </p:nvSpPr>
        <p:spPr>
          <a:xfrm>
            <a:off x="25241" y="381729"/>
            <a:ext cx="9144000" cy="369332"/>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A day to remember what Jesus went through, to achieve what He did</a:t>
            </a:r>
          </a:p>
        </p:txBody>
      </p:sp>
      <p:sp>
        <p:nvSpPr>
          <p:cNvPr id="11" name="TextBox 10">
            <a:extLst>
              <a:ext uri="{FF2B5EF4-FFF2-40B4-BE49-F238E27FC236}">
                <a16:creationId xmlns:a16="http://schemas.microsoft.com/office/drawing/2014/main" id="{6CFCD38D-05A3-749F-DBD5-BE4BE6CE190B}"/>
              </a:ext>
            </a:extLst>
          </p:cNvPr>
          <p:cNvSpPr txBox="1"/>
          <p:nvPr/>
        </p:nvSpPr>
        <p:spPr>
          <a:xfrm>
            <a:off x="316336" y="1057300"/>
            <a:ext cx="8810746" cy="923330"/>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Accuse Jesus of misleading, while giving False testimony themselves;</a:t>
            </a:r>
          </a:p>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Charging Jesus with a trumped-up crime </a:t>
            </a:r>
            <a:br>
              <a:rPr lang="en-AU" dirty="0">
                <a:solidFill>
                  <a:schemeClr val="bg1"/>
                </a:solidFill>
                <a:latin typeface="Times New Roman" panose="02020603050405020304" pitchFamily="18" charset="0"/>
                <a:cs typeface="Times New Roman" panose="02020603050405020304" pitchFamily="18" charset="0"/>
              </a:rPr>
            </a:br>
            <a:r>
              <a:rPr lang="en-AU" dirty="0">
                <a:solidFill>
                  <a:schemeClr val="bg1"/>
                </a:solidFill>
                <a:latin typeface="Times New Roman" panose="02020603050405020304" pitchFamily="18" charset="0"/>
                <a:cs typeface="Times New Roman" panose="02020603050405020304" pitchFamily="18" charset="0"/>
              </a:rPr>
              <a:t>while demanding for Barabbas to be freed (while guilty of the same crime) </a:t>
            </a:r>
          </a:p>
        </p:txBody>
      </p:sp>
      <p:sp>
        <p:nvSpPr>
          <p:cNvPr id="12" name="Rectangle 11">
            <a:extLst>
              <a:ext uri="{FF2B5EF4-FFF2-40B4-BE49-F238E27FC236}">
                <a16:creationId xmlns:a16="http://schemas.microsoft.com/office/drawing/2014/main" id="{22EF5255-AD93-E3F7-D876-D0939DE5D626}"/>
              </a:ext>
            </a:extLst>
          </p:cNvPr>
          <p:cNvSpPr/>
          <p:nvPr/>
        </p:nvSpPr>
        <p:spPr>
          <a:xfrm>
            <a:off x="858868" y="1963490"/>
            <a:ext cx="7516847" cy="1488806"/>
          </a:xfrm>
          <a:prstGeom prst="rect">
            <a:avLst/>
          </a:prstGeom>
          <a:solidFill>
            <a:schemeClr val="bg1"/>
          </a:solidFill>
        </p:spPr>
        <p:txBody>
          <a:bodyPr wrap="square">
            <a:spAutoFit/>
          </a:bodyPr>
          <a:lstStyle/>
          <a:p>
            <a:pPr>
              <a:lnSpc>
                <a:spcPct val="115000"/>
              </a:lnSpc>
              <a:spcAft>
                <a:spcPts val="1000"/>
              </a:spcAft>
            </a:pPr>
            <a:r>
              <a:rPr lang="en-AU" sz="1600" b="1" baseline="30000" dirty="0">
                <a:latin typeface="Comic Sans MS" panose="030F0902030302020204" pitchFamily="66" charset="0"/>
              </a:rPr>
              <a:t>13 </a:t>
            </a:r>
            <a:r>
              <a:rPr lang="en-AU" sz="1600" dirty="0">
                <a:latin typeface="Comic Sans MS" panose="030F0902030302020204" pitchFamily="66" charset="0"/>
              </a:rPr>
              <a:t>Pilate then called together the chief priests and the rulers and the people, </a:t>
            </a:r>
            <a:r>
              <a:rPr lang="en-AU" sz="1600" b="1" baseline="30000" dirty="0">
                <a:latin typeface="Comic Sans MS" panose="030F0902030302020204" pitchFamily="66" charset="0"/>
              </a:rPr>
              <a:t>14 </a:t>
            </a:r>
            <a:r>
              <a:rPr lang="en-AU" sz="1600" dirty="0">
                <a:latin typeface="Comic Sans MS" panose="030F0902030302020204" pitchFamily="66" charset="0"/>
              </a:rPr>
              <a:t>and said to them, “</a:t>
            </a:r>
            <a:r>
              <a:rPr lang="en-AU" sz="1600" u="sng" dirty="0">
                <a:latin typeface="Comic Sans MS" panose="030F0902030302020204" pitchFamily="66" charset="0"/>
              </a:rPr>
              <a:t>You</a:t>
            </a:r>
            <a:r>
              <a:rPr lang="en-AU" sz="1600" dirty="0">
                <a:latin typeface="Comic Sans MS" panose="030F0902030302020204" pitchFamily="66" charset="0"/>
              </a:rPr>
              <a:t> brought me this man </a:t>
            </a:r>
            <a:r>
              <a:rPr lang="en-AU" sz="1600" u="sng" dirty="0">
                <a:latin typeface="Comic Sans MS" panose="030F0902030302020204" pitchFamily="66" charset="0"/>
              </a:rPr>
              <a:t>as one who was misleading the people</a:t>
            </a:r>
            <a:r>
              <a:rPr lang="en-AU" sz="1600" dirty="0">
                <a:latin typeface="Comic Sans MS" panose="030F0902030302020204" pitchFamily="66" charset="0"/>
              </a:rPr>
              <a:t>.  And after examining him before you, behold, </a:t>
            </a:r>
            <a:r>
              <a:rPr lang="en-AU" sz="1600" u="sng" dirty="0">
                <a:latin typeface="Comic Sans MS" panose="030F0902030302020204" pitchFamily="66" charset="0"/>
              </a:rPr>
              <a:t>I did not find this man guilty</a:t>
            </a:r>
            <a:r>
              <a:rPr lang="en-AU" sz="1600" dirty="0">
                <a:latin typeface="Comic Sans MS" panose="030F0902030302020204" pitchFamily="66" charset="0"/>
              </a:rPr>
              <a:t> of </a:t>
            </a:r>
            <a:r>
              <a:rPr lang="en-AU" sz="1600" b="1" dirty="0">
                <a:latin typeface="Comic Sans MS" panose="030F0902030302020204" pitchFamily="66" charset="0"/>
              </a:rPr>
              <a:t>any</a:t>
            </a:r>
            <a:r>
              <a:rPr lang="en-AU" sz="1600" dirty="0">
                <a:latin typeface="Comic Sans MS" panose="030F0902030302020204" pitchFamily="66" charset="0"/>
              </a:rPr>
              <a:t> of </a:t>
            </a:r>
            <a:r>
              <a:rPr lang="en-AU" sz="1600" b="1" dirty="0">
                <a:latin typeface="Comic Sans MS" panose="030F0902030302020204" pitchFamily="66" charset="0"/>
              </a:rPr>
              <a:t>your</a:t>
            </a:r>
            <a:r>
              <a:rPr lang="en-AU" sz="1600" dirty="0">
                <a:latin typeface="Comic Sans MS" panose="030F0902030302020204" pitchFamily="66" charset="0"/>
              </a:rPr>
              <a:t> charges against him.  </a:t>
            </a:r>
            <a:r>
              <a:rPr lang="en-AU" sz="1600" b="1" baseline="30000" dirty="0">
                <a:latin typeface="Comic Sans MS" panose="030F0902030302020204" pitchFamily="66" charset="0"/>
              </a:rPr>
              <a:t>15 </a:t>
            </a:r>
            <a:r>
              <a:rPr lang="en-AU" sz="1600" dirty="0">
                <a:latin typeface="Comic Sans MS" panose="030F0902030302020204" pitchFamily="66" charset="0"/>
              </a:rPr>
              <a:t>Neither did Herod, for he sent him back to us.  Look, nothing deserving death has been done by him. </a:t>
            </a:r>
            <a:endParaRPr lang="en-AU" sz="1600" dirty="0">
              <a:latin typeface="Comic Sans MS" panose="030F0902030302020204" pitchFamily="66" charset="0"/>
              <a:ea typeface="Times New Roman" panose="02020603050405020304" pitchFamily="18" charset="0"/>
            </a:endParaRPr>
          </a:p>
        </p:txBody>
      </p:sp>
      <p:sp>
        <p:nvSpPr>
          <p:cNvPr id="13" name="TextBox 12">
            <a:extLst>
              <a:ext uri="{FF2B5EF4-FFF2-40B4-BE49-F238E27FC236}">
                <a16:creationId xmlns:a16="http://schemas.microsoft.com/office/drawing/2014/main" id="{70805348-656B-2418-AB24-978ECCB45016}"/>
              </a:ext>
            </a:extLst>
          </p:cNvPr>
          <p:cNvSpPr txBox="1"/>
          <p:nvPr/>
        </p:nvSpPr>
        <p:spPr>
          <a:xfrm>
            <a:off x="-3537" y="3517695"/>
            <a:ext cx="8796186" cy="369332"/>
          </a:xfrm>
          <a:prstGeom prst="rect">
            <a:avLst/>
          </a:prstGeom>
          <a:noFill/>
          <a:ln>
            <a:noFill/>
          </a:ln>
        </p:spPr>
        <p:txBody>
          <a:bodyPr wrap="square" numCol="1" rtlCol="0">
            <a:spAutoFit/>
          </a:bodyPr>
          <a:lstStyle/>
          <a:p>
            <a:r>
              <a:rPr lang="en-AU" dirty="0">
                <a:solidFill>
                  <a:srgbClr val="FFFF00"/>
                </a:solidFill>
                <a:latin typeface="Times New Roman" panose="02020603050405020304" pitchFamily="18" charset="0"/>
                <a:cs typeface="Times New Roman" panose="02020603050405020304" pitchFamily="18" charset="0"/>
              </a:rPr>
              <a:t>A heart desperately and incurably sick heart, set against Jesus, will not listen to Him</a:t>
            </a:r>
          </a:p>
        </p:txBody>
      </p:sp>
      <p:sp>
        <p:nvSpPr>
          <p:cNvPr id="14" name="Rectangle 13">
            <a:extLst>
              <a:ext uri="{FF2B5EF4-FFF2-40B4-BE49-F238E27FC236}">
                <a16:creationId xmlns:a16="http://schemas.microsoft.com/office/drawing/2014/main" id="{D64F5BDB-9D75-F5C8-AB05-267B679D036E}"/>
              </a:ext>
            </a:extLst>
          </p:cNvPr>
          <p:cNvSpPr/>
          <p:nvPr/>
        </p:nvSpPr>
        <p:spPr>
          <a:xfrm>
            <a:off x="1835696" y="3887027"/>
            <a:ext cx="7195238" cy="921534"/>
          </a:xfrm>
          <a:prstGeom prst="rect">
            <a:avLst/>
          </a:prstGeom>
          <a:solidFill>
            <a:schemeClr val="bg1"/>
          </a:solidFill>
        </p:spPr>
        <p:txBody>
          <a:bodyPr wrap="square">
            <a:spAutoFit/>
          </a:bodyPr>
          <a:lstStyle/>
          <a:p>
            <a:pPr>
              <a:lnSpc>
                <a:spcPct val="115000"/>
              </a:lnSpc>
              <a:spcAft>
                <a:spcPts val="1000"/>
              </a:spcAft>
            </a:pPr>
            <a:r>
              <a:rPr lang="en-AU" sz="1600" b="1" baseline="30000" dirty="0">
                <a:latin typeface="Comic Sans MS" panose="030F0902030302020204" pitchFamily="66" charset="0"/>
                <a:ea typeface="Times New Roman" panose="02020603050405020304" pitchFamily="18" charset="0"/>
              </a:rPr>
              <a:t>67 </a:t>
            </a:r>
            <a:r>
              <a:rPr lang="en-AU" sz="1600" dirty="0">
                <a:latin typeface="Comic Sans MS" panose="030F0902030302020204" pitchFamily="66" charset="0"/>
                <a:ea typeface="Times New Roman" panose="02020603050405020304" pitchFamily="18" charset="0"/>
              </a:rPr>
              <a:t>“If you are the Christ, tell us.”  But he said to them, </a:t>
            </a:r>
            <a:r>
              <a:rPr lang="en-AU" sz="1600" dirty="0">
                <a:solidFill>
                  <a:srgbClr val="FF0000"/>
                </a:solidFill>
                <a:latin typeface="Comic Sans MS" panose="030F0902030302020204" pitchFamily="66" charset="0"/>
                <a:ea typeface="Times New Roman" panose="02020603050405020304" pitchFamily="18" charset="0"/>
              </a:rPr>
              <a:t>“If I tell you, you will not believe,</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68 </a:t>
            </a:r>
            <a:r>
              <a:rPr lang="en-AU" sz="1600" dirty="0">
                <a:solidFill>
                  <a:srgbClr val="FF0000"/>
                </a:solidFill>
                <a:latin typeface="Comic Sans MS" panose="030F0902030302020204" pitchFamily="66" charset="0"/>
                <a:ea typeface="Times New Roman" panose="02020603050405020304" pitchFamily="18" charset="0"/>
              </a:rPr>
              <a:t>and if I ask you, you will not answer.  </a:t>
            </a:r>
            <a:r>
              <a:rPr lang="en-AU" sz="1600" b="1" baseline="30000" dirty="0">
                <a:latin typeface="Comic Sans MS" panose="030F0902030302020204" pitchFamily="66" charset="0"/>
                <a:ea typeface="Times New Roman" panose="02020603050405020304" pitchFamily="18" charset="0"/>
              </a:rPr>
              <a:t>69 </a:t>
            </a:r>
            <a:r>
              <a:rPr lang="en-AU" sz="1600" dirty="0">
                <a:solidFill>
                  <a:srgbClr val="FF0000"/>
                </a:solidFill>
                <a:latin typeface="Comic Sans MS" panose="030F0902030302020204" pitchFamily="66" charset="0"/>
                <a:ea typeface="Times New Roman" panose="02020603050405020304" pitchFamily="18" charset="0"/>
              </a:rPr>
              <a:t>But from now on the Son of Man shall be seated at the right hand of the power of God.”</a:t>
            </a:r>
            <a:r>
              <a:rPr lang="en-AU" sz="1600" dirty="0">
                <a:latin typeface="Comic Sans MS" panose="030F0902030302020204" pitchFamily="66" charset="0"/>
              </a:rPr>
              <a:t> </a:t>
            </a:r>
            <a:endParaRPr lang="en-AU" sz="1600" dirty="0">
              <a:latin typeface="Comic Sans MS" panose="030F0902030302020204" pitchFamily="66" charset="0"/>
              <a:ea typeface="Times New Roman" panose="02020603050405020304" pitchFamily="18" charset="0"/>
            </a:endParaRPr>
          </a:p>
        </p:txBody>
      </p:sp>
      <p:sp>
        <p:nvSpPr>
          <p:cNvPr id="16" name="TextBox 15">
            <a:extLst>
              <a:ext uri="{FF2B5EF4-FFF2-40B4-BE49-F238E27FC236}">
                <a16:creationId xmlns:a16="http://schemas.microsoft.com/office/drawing/2014/main" id="{68EBEC8C-9713-17DC-B185-0158F1400931}"/>
              </a:ext>
            </a:extLst>
          </p:cNvPr>
          <p:cNvSpPr txBox="1"/>
          <p:nvPr/>
        </p:nvSpPr>
        <p:spPr>
          <a:xfrm>
            <a:off x="-15022" y="4854727"/>
            <a:ext cx="8528834" cy="646331"/>
          </a:xfrm>
          <a:prstGeom prst="rect">
            <a:avLst/>
          </a:prstGeom>
          <a:noFill/>
          <a:ln>
            <a:noFill/>
          </a:ln>
        </p:spPr>
        <p:txBody>
          <a:bodyPr wrap="square" numCol="1" rtlCol="0">
            <a:spAutoFit/>
          </a:bodyPr>
          <a:lstStyle/>
          <a:p>
            <a:pPr marL="4137025" indent="-4137025"/>
            <a:r>
              <a:rPr lang="en-AU" dirty="0">
                <a:solidFill>
                  <a:srgbClr val="FFFF00"/>
                </a:solidFill>
                <a:latin typeface="Times New Roman" panose="02020603050405020304" pitchFamily="18" charset="0"/>
                <a:cs typeface="Times New Roman" panose="02020603050405020304" pitchFamily="18" charset="0"/>
              </a:rPr>
              <a:t>Jesus at the right hand of the power of God: </a:t>
            </a:r>
            <a:r>
              <a:rPr lang="en-AU" dirty="0">
                <a:solidFill>
                  <a:schemeClr val="bg1"/>
                </a:solidFill>
                <a:latin typeface="Times New Roman" panose="02020603050405020304" pitchFamily="18" charset="0"/>
                <a:cs typeface="Times New Roman" panose="02020603050405020304" pitchFamily="18" charset="0"/>
              </a:rPr>
              <a:t> Immensely comforting for Disciples of Jesus Absolutely terrifying for others.</a:t>
            </a:r>
          </a:p>
        </p:txBody>
      </p:sp>
    </p:spTree>
    <p:extLst>
      <p:ext uri="{BB962C8B-B14F-4D97-AF65-F5344CB8AC3E}">
        <p14:creationId xmlns:p14="http://schemas.microsoft.com/office/powerpoint/2010/main" val="82184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11" grpId="0" uiExpand="1"/>
      <p:bldP spid="12" grpId="0" animBg="1"/>
      <p:bldP spid="13" grpId="0"/>
      <p:bldP spid="14" grpId="0" animBg="1"/>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A9EDB9-E2C6-4A69-A785-850ADC7DE1C8}"/>
              </a:ext>
            </a:extLst>
          </p:cNvPr>
          <p:cNvSpPr txBox="1"/>
          <p:nvPr/>
        </p:nvSpPr>
        <p:spPr>
          <a:xfrm>
            <a:off x="107503" y="3250"/>
            <a:ext cx="9019579" cy="461665"/>
          </a:xfrm>
          <a:prstGeom prst="rect">
            <a:avLst/>
          </a:prstGeom>
          <a:noFill/>
          <a:ln>
            <a:noFill/>
          </a:ln>
        </p:spPr>
        <p:txBody>
          <a:bodyPr wrap="square" rtlCol="0">
            <a:spAutoFit/>
          </a:bodyPr>
          <a:lstStyle/>
          <a:p>
            <a:pPr marL="317500" indent="-317500" algn="ctr"/>
            <a:r>
              <a:rPr lang="en-AU" sz="2400" b="1" dirty="0">
                <a:solidFill>
                  <a:srgbClr val="FFFF00"/>
                </a:solidFill>
                <a:latin typeface="Times New Roman" panose="02020603050405020304" pitchFamily="18" charset="0"/>
                <a:cs typeface="Times New Roman" panose="02020603050405020304" pitchFamily="18" charset="0"/>
              </a:rPr>
              <a:t>Good Friday</a:t>
            </a:r>
            <a:endParaRPr lang="en-AU" sz="2400" b="1" u="sng"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6EA8D00-00BE-6A27-707C-58EC1F2AED3D}"/>
              </a:ext>
            </a:extLst>
          </p:cNvPr>
          <p:cNvSpPr txBox="1"/>
          <p:nvPr/>
        </p:nvSpPr>
        <p:spPr>
          <a:xfrm>
            <a:off x="11187" y="658728"/>
            <a:ext cx="8796186" cy="369332"/>
          </a:xfrm>
          <a:prstGeom prst="rect">
            <a:avLst/>
          </a:prstGeom>
          <a:noFill/>
          <a:ln>
            <a:noFill/>
          </a:ln>
        </p:spPr>
        <p:txBody>
          <a:bodyPr wrap="square" numCol="1" rtlCol="0">
            <a:spAutoFit/>
          </a:bodyPr>
          <a:lstStyle/>
          <a:p>
            <a:r>
              <a:rPr lang="en-AU" dirty="0">
                <a:solidFill>
                  <a:srgbClr val="FFFF00"/>
                </a:solidFill>
                <a:latin typeface="Times New Roman" panose="02020603050405020304" pitchFamily="18" charset="0"/>
                <a:cs typeface="Times New Roman" panose="02020603050405020304" pitchFamily="18" charset="0"/>
              </a:rPr>
              <a:t>The hypocrisy of the Religious leaders</a:t>
            </a:r>
          </a:p>
        </p:txBody>
      </p:sp>
      <p:sp>
        <p:nvSpPr>
          <p:cNvPr id="2" name="TextBox 1">
            <a:extLst>
              <a:ext uri="{FF2B5EF4-FFF2-40B4-BE49-F238E27FC236}">
                <a16:creationId xmlns:a16="http://schemas.microsoft.com/office/drawing/2014/main" id="{AEB596D8-9541-3898-5D3A-73517B75A5F5}"/>
              </a:ext>
            </a:extLst>
          </p:cNvPr>
          <p:cNvSpPr txBox="1"/>
          <p:nvPr/>
        </p:nvSpPr>
        <p:spPr>
          <a:xfrm>
            <a:off x="25241" y="381729"/>
            <a:ext cx="9144000" cy="369332"/>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A day to remember what Jesus went through, to achieve what He did</a:t>
            </a:r>
          </a:p>
        </p:txBody>
      </p:sp>
      <p:sp>
        <p:nvSpPr>
          <p:cNvPr id="11" name="TextBox 10">
            <a:extLst>
              <a:ext uri="{FF2B5EF4-FFF2-40B4-BE49-F238E27FC236}">
                <a16:creationId xmlns:a16="http://schemas.microsoft.com/office/drawing/2014/main" id="{6CFCD38D-05A3-749F-DBD5-BE4BE6CE190B}"/>
              </a:ext>
            </a:extLst>
          </p:cNvPr>
          <p:cNvSpPr txBox="1"/>
          <p:nvPr/>
        </p:nvSpPr>
        <p:spPr>
          <a:xfrm>
            <a:off x="331814" y="944988"/>
            <a:ext cx="8810746" cy="923330"/>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Accuse Jesus of misleading, while giving False testimony themselves;</a:t>
            </a:r>
          </a:p>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Charging Jesus with a trumped-up crime </a:t>
            </a:r>
            <a:br>
              <a:rPr lang="en-AU" dirty="0">
                <a:solidFill>
                  <a:schemeClr val="bg1"/>
                </a:solidFill>
                <a:latin typeface="Times New Roman" panose="02020603050405020304" pitchFamily="18" charset="0"/>
                <a:cs typeface="Times New Roman" panose="02020603050405020304" pitchFamily="18" charset="0"/>
              </a:rPr>
            </a:br>
            <a:r>
              <a:rPr lang="en-AU" dirty="0">
                <a:solidFill>
                  <a:schemeClr val="bg1"/>
                </a:solidFill>
                <a:latin typeface="Times New Roman" panose="02020603050405020304" pitchFamily="18" charset="0"/>
                <a:cs typeface="Times New Roman" panose="02020603050405020304" pitchFamily="18" charset="0"/>
              </a:rPr>
              <a:t>while demanding for Barabbas to be freed (while guilty of the same crime) </a:t>
            </a:r>
          </a:p>
        </p:txBody>
      </p:sp>
      <p:sp>
        <p:nvSpPr>
          <p:cNvPr id="12" name="Rectangle 11">
            <a:extLst>
              <a:ext uri="{FF2B5EF4-FFF2-40B4-BE49-F238E27FC236}">
                <a16:creationId xmlns:a16="http://schemas.microsoft.com/office/drawing/2014/main" id="{22EF5255-AD93-E3F7-D876-D0939DE5D626}"/>
              </a:ext>
            </a:extLst>
          </p:cNvPr>
          <p:cNvSpPr/>
          <p:nvPr/>
        </p:nvSpPr>
        <p:spPr>
          <a:xfrm>
            <a:off x="179512" y="3692794"/>
            <a:ext cx="6192688" cy="1077218"/>
          </a:xfrm>
          <a:prstGeom prst="rect">
            <a:avLst/>
          </a:prstGeom>
          <a:solidFill>
            <a:schemeClr val="bg1"/>
          </a:solidFill>
        </p:spPr>
        <p:txBody>
          <a:bodyPr wrap="square">
            <a:spAutoFit/>
          </a:bodyPr>
          <a:lstStyle/>
          <a:p>
            <a:pPr marL="609600" indent="-609600">
              <a:tabLst>
                <a:tab pos="127000" algn="r"/>
                <a:tab pos="254000" algn="l"/>
              </a:tabLst>
            </a:pPr>
            <a:r>
              <a:rPr lang="en-US" sz="1600" b="1" baseline="30000" dirty="0">
                <a:latin typeface="Comic Sans MS" panose="030F0902030302020204" pitchFamily="66" charset="0"/>
                <a:ea typeface="Times New Roman" panose="02020603050405020304" pitchFamily="18" charset="0"/>
              </a:rPr>
              <a:t>Jeremiah 17:13 </a:t>
            </a:r>
            <a:r>
              <a:rPr lang="en-US" sz="1600" dirty="0">
                <a:latin typeface="Comic Sans MS" panose="030F0902030302020204" pitchFamily="66" charset="0"/>
                <a:ea typeface="Times New Roman" panose="02020603050405020304" pitchFamily="18" charset="0"/>
              </a:rPr>
              <a:t>O </a:t>
            </a:r>
            <a:r>
              <a:rPr lang="en-US" sz="1600" cap="small" dirty="0">
                <a:latin typeface="Comic Sans MS" panose="030F0902030302020204" pitchFamily="66" charset="0"/>
                <a:ea typeface="Times New Roman" panose="02020603050405020304" pitchFamily="18" charset="0"/>
              </a:rPr>
              <a:t>Lord</a:t>
            </a:r>
            <a:r>
              <a:rPr lang="en-US" sz="1600" dirty="0">
                <a:latin typeface="Comic Sans MS" panose="030F0902030302020204" pitchFamily="66" charset="0"/>
                <a:ea typeface="Times New Roman" panose="02020603050405020304" pitchFamily="18" charset="0"/>
              </a:rPr>
              <a:t>, the hope of Israel, </a:t>
            </a:r>
            <a:endParaRPr lang="en-AU" sz="1600" dirty="0">
              <a:latin typeface="Times New Roman" panose="02020603050405020304" pitchFamily="18" charset="0"/>
              <a:ea typeface="Times New Roman" panose="02020603050405020304" pitchFamily="18" charset="0"/>
            </a:endParaRPr>
          </a:p>
          <a:p>
            <a:r>
              <a:rPr lang="en-US" sz="1600" dirty="0">
                <a:latin typeface="Comic Sans MS" panose="030F0902030302020204" pitchFamily="66" charset="0"/>
                <a:ea typeface="Times New Roman" panose="02020603050405020304" pitchFamily="18" charset="0"/>
              </a:rPr>
              <a:t>all who forsake you shall be put to shame; </a:t>
            </a:r>
            <a:endParaRPr lang="en-AU" sz="1600" dirty="0">
              <a:latin typeface="Times New Roman" panose="02020603050405020304" pitchFamily="18" charset="0"/>
              <a:ea typeface="Times New Roman" panose="02020603050405020304" pitchFamily="18" charset="0"/>
            </a:endParaRPr>
          </a:p>
          <a:p>
            <a:pPr marL="609600" indent="-609600">
              <a:tabLst>
                <a:tab pos="127000" algn="r"/>
                <a:tab pos="254000" algn="l"/>
              </a:tabLst>
            </a:pPr>
            <a:r>
              <a:rPr lang="en-US" sz="1600" dirty="0">
                <a:latin typeface="Comic Sans MS" panose="030F0902030302020204" pitchFamily="66" charset="0"/>
                <a:ea typeface="Times New Roman" panose="02020603050405020304" pitchFamily="18" charset="0"/>
              </a:rPr>
              <a:t>those who turn away from you shall be written in the earth, </a:t>
            </a:r>
            <a:endParaRPr lang="en-AU" sz="1600" dirty="0">
              <a:latin typeface="Times New Roman" panose="02020603050405020304" pitchFamily="18" charset="0"/>
              <a:ea typeface="Times New Roman" panose="02020603050405020304" pitchFamily="18" charset="0"/>
            </a:endParaRPr>
          </a:p>
          <a:p>
            <a:r>
              <a:rPr lang="en-US" sz="1600" dirty="0">
                <a:latin typeface="Comic Sans MS" panose="030F0902030302020204" pitchFamily="66" charset="0"/>
                <a:ea typeface="Times New Roman" panose="02020603050405020304" pitchFamily="18" charset="0"/>
                <a:cs typeface="Times New Roman" panose="02020603050405020304" pitchFamily="18" charset="0"/>
              </a:rPr>
              <a:t>for they have forsaken the </a:t>
            </a:r>
            <a:r>
              <a:rPr lang="en-US" sz="1600" cap="small" dirty="0">
                <a:latin typeface="Comic Sans MS" panose="030F0902030302020204" pitchFamily="66" charset="0"/>
                <a:ea typeface="Times New Roman" panose="02020603050405020304" pitchFamily="18" charset="0"/>
                <a:cs typeface="Times New Roman" panose="02020603050405020304" pitchFamily="18" charset="0"/>
              </a:rPr>
              <a:t>Lord</a:t>
            </a:r>
            <a:r>
              <a:rPr lang="en-US" sz="1600" dirty="0">
                <a:latin typeface="Comic Sans MS" panose="030F0902030302020204" pitchFamily="66" charset="0"/>
                <a:ea typeface="Times New Roman" panose="02020603050405020304" pitchFamily="18" charset="0"/>
                <a:cs typeface="Times New Roman" panose="02020603050405020304" pitchFamily="18" charset="0"/>
              </a:rPr>
              <a:t>, the fountain of living water.</a:t>
            </a:r>
            <a:r>
              <a:rPr lang="en-AU" sz="1600" dirty="0"/>
              <a:t> </a:t>
            </a:r>
            <a:endParaRPr lang="en-AU" sz="1600" dirty="0">
              <a:latin typeface="Comic Sans MS" panose="030F0902030302020204" pitchFamily="66" charset="0"/>
              <a:ea typeface="Times New Roman" panose="02020603050405020304" pitchFamily="18" charset="0"/>
            </a:endParaRPr>
          </a:p>
        </p:txBody>
      </p:sp>
      <p:sp>
        <p:nvSpPr>
          <p:cNvPr id="13" name="TextBox 12">
            <a:extLst>
              <a:ext uri="{FF2B5EF4-FFF2-40B4-BE49-F238E27FC236}">
                <a16:creationId xmlns:a16="http://schemas.microsoft.com/office/drawing/2014/main" id="{70805348-656B-2418-AB24-978ECCB45016}"/>
              </a:ext>
            </a:extLst>
          </p:cNvPr>
          <p:cNvSpPr txBox="1"/>
          <p:nvPr/>
        </p:nvSpPr>
        <p:spPr>
          <a:xfrm>
            <a:off x="-42977" y="1824250"/>
            <a:ext cx="8796186" cy="369332"/>
          </a:xfrm>
          <a:prstGeom prst="rect">
            <a:avLst/>
          </a:prstGeom>
          <a:noFill/>
          <a:ln>
            <a:noFill/>
          </a:ln>
        </p:spPr>
        <p:txBody>
          <a:bodyPr wrap="square" numCol="1" rtlCol="0">
            <a:spAutoFit/>
          </a:bodyPr>
          <a:lstStyle/>
          <a:p>
            <a:r>
              <a:rPr lang="en-AU" dirty="0">
                <a:solidFill>
                  <a:srgbClr val="FFFF00"/>
                </a:solidFill>
                <a:latin typeface="Times New Roman" panose="02020603050405020304" pitchFamily="18" charset="0"/>
                <a:cs typeface="Times New Roman" panose="02020603050405020304" pitchFamily="18" charset="0"/>
              </a:rPr>
              <a:t>A heart desperately and incurably sick heart, set against Jesus, will not listen to Him</a:t>
            </a:r>
          </a:p>
        </p:txBody>
      </p:sp>
      <p:sp>
        <p:nvSpPr>
          <p:cNvPr id="14" name="Rectangle 13">
            <a:extLst>
              <a:ext uri="{FF2B5EF4-FFF2-40B4-BE49-F238E27FC236}">
                <a16:creationId xmlns:a16="http://schemas.microsoft.com/office/drawing/2014/main" id="{D64F5BDB-9D75-F5C8-AB05-267B679D036E}"/>
              </a:ext>
            </a:extLst>
          </p:cNvPr>
          <p:cNvSpPr/>
          <p:nvPr/>
        </p:nvSpPr>
        <p:spPr>
          <a:xfrm>
            <a:off x="1842591" y="2147726"/>
            <a:ext cx="7195238" cy="921534"/>
          </a:xfrm>
          <a:prstGeom prst="rect">
            <a:avLst/>
          </a:prstGeom>
          <a:solidFill>
            <a:schemeClr val="bg1"/>
          </a:solidFill>
        </p:spPr>
        <p:txBody>
          <a:bodyPr wrap="square">
            <a:spAutoFit/>
          </a:bodyPr>
          <a:lstStyle/>
          <a:p>
            <a:pPr>
              <a:lnSpc>
                <a:spcPct val="115000"/>
              </a:lnSpc>
              <a:spcAft>
                <a:spcPts val="1000"/>
              </a:spcAft>
            </a:pPr>
            <a:r>
              <a:rPr lang="en-AU" sz="1600" b="1" baseline="30000" dirty="0">
                <a:latin typeface="Comic Sans MS" panose="030F0902030302020204" pitchFamily="66" charset="0"/>
                <a:ea typeface="Times New Roman" panose="02020603050405020304" pitchFamily="18" charset="0"/>
              </a:rPr>
              <a:t>67 </a:t>
            </a:r>
            <a:r>
              <a:rPr lang="en-AU" sz="1600" dirty="0">
                <a:latin typeface="Comic Sans MS" panose="030F0902030302020204" pitchFamily="66" charset="0"/>
                <a:ea typeface="Times New Roman" panose="02020603050405020304" pitchFamily="18" charset="0"/>
              </a:rPr>
              <a:t>“If you are the Christ, tell us.”  But he said to them, </a:t>
            </a:r>
            <a:r>
              <a:rPr lang="en-AU" sz="1600" dirty="0">
                <a:solidFill>
                  <a:srgbClr val="FF0000"/>
                </a:solidFill>
                <a:latin typeface="Comic Sans MS" panose="030F0902030302020204" pitchFamily="66" charset="0"/>
                <a:ea typeface="Times New Roman" panose="02020603050405020304" pitchFamily="18" charset="0"/>
              </a:rPr>
              <a:t>“If I tell you, you will not believe,</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68 </a:t>
            </a:r>
            <a:r>
              <a:rPr lang="en-AU" sz="1600" dirty="0">
                <a:solidFill>
                  <a:srgbClr val="FF0000"/>
                </a:solidFill>
                <a:latin typeface="Comic Sans MS" panose="030F0902030302020204" pitchFamily="66" charset="0"/>
                <a:ea typeface="Times New Roman" panose="02020603050405020304" pitchFamily="18" charset="0"/>
              </a:rPr>
              <a:t>and if I ask you, you will not answer.  </a:t>
            </a:r>
            <a:r>
              <a:rPr lang="en-AU" sz="1600" b="1" baseline="30000" dirty="0">
                <a:latin typeface="Comic Sans MS" panose="030F0902030302020204" pitchFamily="66" charset="0"/>
                <a:ea typeface="Times New Roman" panose="02020603050405020304" pitchFamily="18" charset="0"/>
              </a:rPr>
              <a:t>69 </a:t>
            </a:r>
            <a:r>
              <a:rPr lang="en-AU" sz="1600" dirty="0">
                <a:solidFill>
                  <a:srgbClr val="FF0000"/>
                </a:solidFill>
                <a:latin typeface="Comic Sans MS" panose="030F0902030302020204" pitchFamily="66" charset="0"/>
                <a:ea typeface="Times New Roman" panose="02020603050405020304" pitchFamily="18" charset="0"/>
              </a:rPr>
              <a:t>But from now on the Son of Man shall be seated at the right hand of the power of God.”</a:t>
            </a:r>
            <a:r>
              <a:rPr lang="en-AU" sz="1600" dirty="0">
                <a:latin typeface="Comic Sans MS" panose="030F0902030302020204" pitchFamily="66" charset="0"/>
              </a:rPr>
              <a:t> </a:t>
            </a:r>
            <a:endParaRPr lang="en-AU" sz="1600" dirty="0">
              <a:latin typeface="Comic Sans MS" panose="030F0902030302020204" pitchFamily="66" charset="0"/>
              <a:ea typeface="Times New Roman" panose="02020603050405020304" pitchFamily="18" charset="0"/>
            </a:endParaRPr>
          </a:p>
        </p:txBody>
      </p:sp>
      <p:sp>
        <p:nvSpPr>
          <p:cNvPr id="16" name="TextBox 15">
            <a:extLst>
              <a:ext uri="{FF2B5EF4-FFF2-40B4-BE49-F238E27FC236}">
                <a16:creationId xmlns:a16="http://schemas.microsoft.com/office/drawing/2014/main" id="{68EBEC8C-9713-17DC-B185-0158F1400931}"/>
              </a:ext>
            </a:extLst>
          </p:cNvPr>
          <p:cNvSpPr txBox="1"/>
          <p:nvPr/>
        </p:nvSpPr>
        <p:spPr>
          <a:xfrm>
            <a:off x="14089" y="3086315"/>
            <a:ext cx="8528834" cy="646331"/>
          </a:xfrm>
          <a:prstGeom prst="rect">
            <a:avLst/>
          </a:prstGeom>
          <a:noFill/>
          <a:ln>
            <a:noFill/>
          </a:ln>
        </p:spPr>
        <p:txBody>
          <a:bodyPr wrap="square" numCol="1" rtlCol="0">
            <a:spAutoFit/>
          </a:bodyPr>
          <a:lstStyle/>
          <a:p>
            <a:pPr marL="4137025" indent="-4137025"/>
            <a:r>
              <a:rPr lang="en-AU" dirty="0">
                <a:solidFill>
                  <a:srgbClr val="FFFF00"/>
                </a:solidFill>
                <a:latin typeface="Times New Roman" panose="02020603050405020304" pitchFamily="18" charset="0"/>
                <a:cs typeface="Times New Roman" panose="02020603050405020304" pitchFamily="18" charset="0"/>
              </a:rPr>
              <a:t>Jesus at the right hand of the power of God: </a:t>
            </a:r>
            <a:r>
              <a:rPr lang="en-AU" dirty="0">
                <a:solidFill>
                  <a:schemeClr val="bg1"/>
                </a:solidFill>
                <a:latin typeface="Times New Roman" panose="02020603050405020304" pitchFamily="18" charset="0"/>
                <a:cs typeface="Times New Roman" panose="02020603050405020304" pitchFamily="18" charset="0"/>
              </a:rPr>
              <a:t> Immensely comforting for Disciples of Jesus Absolutely terrifying for others.</a:t>
            </a:r>
          </a:p>
        </p:txBody>
      </p:sp>
      <p:sp>
        <p:nvSpPr>
          <p:cNvPr id="17" name="TextBox 16">
            <a:extLst>
              <a:ext uri="{FF2B5EF4-FFF2-40B4-BE49-F238E27FC236}">
                <a16:creationId xmlns:a16="http://schemas.microsoft.com/office/drawing/2014/main" id="{BE6710C4-2FAE-5EEE-FEE0-EE491D3D46ED}"/>
              </a:ext>
            </a:extLst>
          </p:cNvPr>
          <p:cNvSpPr txBox="1"/>
          <p:nvPr/>
        </p:nvSpPr>
        <p:spPr>
          <a:xfrm>
            <a:off x="3810" y="4782279"/>
            <a:ext cx="9144000" cy="369332"/>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On the cross, Jesus became the fountain of living water that gives us life.</a:t>
            </a:r>
          </a:p>
        </p:txBody>
      </p:sp>
      <p:sp>
        <p:nvSpPr>
          <p:cNvPr id="18" name="TextBox 17">
            <a:extLst>
              <a:ext uri="{FF2B5EF4-FFF2-40B4-BE49-F238E27FC236}">
                <a16:creationId xmlns:a16="http://schemas.microsoft.com/office/drawing/2014/main" id="{FD05D9A1-77E2-6B9E-5A3E-1D19306EC481}"/>
              </a:ext>
            </a:extLst>
          </p:cNvPr>
          <p:cNvSpPr txBox="1"/>
          <p:nvPr/>
        </p:nvSpPr>
        <p:spPr>
          <a:xfrm>
            <a:off x="7029" y="5046081"/>
            <a:ext cx="8796186" cy="369332"/>
          </a:xfrm>
          <a:prstGeom prst="rect">
            <a:avLst/>
          </a:prstGeom>
          <a:noFill/>
          <a:ln>
            <a:noFill/>
          </a:ln>
        </p:spPr>
        <p:txBody>
          <a:bodyPr wrap="square" numCol="1" rtlCol="0">
            <a:spAutoFit/>
          </a:bodyPr>
          <a:lstStyle/>
          <a:p>
            <a:r>
              <a:rPr lang="en-AU" dirty="0">
                <a:solidFill>
                  <a:srgbClr val="FFFF00"/>
                </a:solidFill>
                <a:latin typeface="Times New Roman" panose="02020603050405020304" pitchFamily="18" charset="0"/>
                <a:cs typeface="Times New Roman" panose="02020603050405020304" pitchFamily="18" charset="0"/>
              </a:rPr>
              <a:t>We are invited to be like the repentant criminal on the cross beside Jesus</a:t>
            </a:r>
          </a:p>
        </p:txBody>
      </p:sp>
      <p:sp>
        <p:nvSpPr>
          <p:cNvPr id="19" name="TextBox 18">
            <a:extLst>
              <a:ext uri="{FF2B5EF4-FFF2-40B4-BE49-F238E27FC236}">
                <a16:creationId xmlns:a16="http://schemas.microsoft.com/office/drawing/2014/main" id="{BA4E345C-3214-F596-0391-AAEF71015C57}"/>
              </a:ext>
            </a:extLst>
          </p:cNvPr>
          <p:cNvSpPr txBox="1"/>
          <p:nvPr/>
        </p:nvSpPr>
        <p:spPr>
          <a:xfrm>
            <a:off x="3810" y="5339492"/>
            <a:ext cx="9144000" cy="369332"/>
          </a:xfrm>
          <a:prstGeom prst="rect">
            <a:avLst/>
          </a:prstGeom>
          <a:noFill/>
          <a:ln>
            <a:noFill/>
          </a:ln>
        </p:spPr>
        <p:txBody>
          <a:bodyPr wrap="square" numCol="1" rtlCol="0">
            <a:spAutoFit/>
          </a:bodyPr>
          <a:lstStyle/>
          <a:p>
            <a:pPr marL="180975" indent="-180975">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Repent of our incurable, rejection of Jesus;  Call out to Jesus;  Drink of Fount of Living Water</a:t>
            </a:r>
          </a:p>
        </p:txBody>
      </p:sp>
    </p:spTree>
    <p:extLst>
      <p:ext uri="{BB962C8B-B14F-4D97-AF65-F5344CB8AC3E}">
        <p14:creationId xmlns:p14="http://schemas.microsoft.com/office/powerpoint/2010/main" val="110521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5704126"/>
          </a:xfrm>
          <a:prstGeom prst="rect">
            <a:avLst/>
          </a:prstGeom>
          <a:noFill/>
          <a:ln w="9525">
            <a:noFill/>
            <a:miter lim="800000"/>
            <a:headEnd/>
            <a:tailEnd/>
          </a:ln>
        </p:spPr>
        <p:txBody>
          <a:bodyPr wrap="square">
            <a:prstTxWarp prst="textNoShape">
              <a:avLst/>
            </a:prstTxWarp>
            <a:spAutoFit/>
          </a:bodyPr>
          <a:lstStyle/>
          <a:p>
            <a:pPr indent="152400">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63 </a:t>
            </a:r>
            <a:r>
              <a:rPr lang="en-AU" sz="2400" dirty="0">
                <a:solidFill>
                  <a:srgbClr val="FFFFFF"/>
                </a:solidFill>
                <a:effectLst/>
                <a:latin typeface="Times New Roman" panose="02020603050405020304" pitchFamily="18" charset="0"/>
                <a:ea typeface="Times New Roman" panose="02020603050405020304" pitchFamily="18" charset="0"/>
              </a:rPr>
              <a:t>Now the men who were holding Jesus in custody were mocking him as they beat him.  </a:t>
            </a:r>
            <a:r>
              <a:rPr lang="en-AU" sz="2400" b="1" baseline="30000" dirty="0">
                <a:solidFill>
                  <a:srgbClr val="FFFFFF"/>
                </a:solidFill>
                <a:effectLst/>
                <a:latin typeface="Times New Roman" panose="02020603050405020304" pitchFamily="18" charset="0"/>
                <a:ea typeface="Times New Roman" panose="02020603050405020304" pitchFamily="18" charset="0"/>
              </a:rPr>
              <a:t>64 </a:t>
            </a:r>
            <a:r>
              <a:rPr lang="en-AU" sz="2400" dirty="0">
                <a:solidFill>
                  <a:srgbClr val="FFFFFF"/>
                </a:solidFill>
                <a:effectLst/>
                <a:latin typeface="Times New Roman" panose="02020603050405020304" pitchFamily="18" charset="0"/>
                <a:ea typeface="Times New Roman" panose="02020603050405020304" pitchFamily="18" charset="0"/>
              </a:rPr>
              <a:t>They also blindfolded him and kept asking him, “Prophesy!  Who is it that struck you?”  </a:t>
            </a:r>
            <a:r>
              <a:rPr lang="en-AU" sz="2400" b="1" baseline="30000" dirty="0">
                <a:solidFill>
                  <a:srgbClr val="FFFFFF"/>
                </a:solidFill>
                <a:effectLst/>
                <a:latin typeface="Times New Roman" panose="02020603050405020304" pitchFamily="18" charset="0"/>
                <a:ea typeface="Times New Roman" panose="02020603050405020304" pitchFamily="18" charset="0"/>
              </a:rPr>
              <a:t>65 </a:t>
            </a:r>
            <a:r>
              <a:rPr lang="en-AU" sz="2400" dirty="0">
                <a:solidFill>
                  <a:srgbClr val="FFFFFF"/>
                </a:solidFill>
                <a:effectLst/>
                <a:latin typeface="Times New Roman" panose="02020603050405020304" pitchFamily="18" charset="0"/>
                <a:ea typeface="Times New Roman" panose="02020603050405020304" pitchFamily="18" charset="0"/>
              </a:rPr>
              <a:t>And they said many other things against him, blaspheming him.  </a:t>
            </a:r>
            <a:endParaRPr lang="en-AU" sz="2400" dirty="0">
              <a:effectLst/>
              <a:latin typeface="Calibri" panose="020F0502020204030204" pitchFamily="34" charset="0"/>
              <a:ea typeface="Times New Roman" panose="02020603050405020304" pitchFamily="18" charset="0"/>
            </a:endParaRPr>
          </a:p>
          <a:p>
            <a:pPr indent="152400">
              <a:lnSpc>
                <a:spcPct val="110000"/>
              </a:lnSpc>
              <a:spcAft>
                <a:spcPts val="1000"/>
              </a:spcAft>
            </a:pPr>
            <a:endParaRPr lang="en-AU" sz="2400" dirty="0">
              <a:solidFill>
                <a:srgbClr val="FFFFFF"/>
              </a:solidFill>
              <a:effectLst/>
              <a:latin typeface="Times New Roman" panose="02020603050405020304" pitchFamily="18" charset="0"/>
              <a:ea typeface="Times New Roman" panose="02020603050405020304" pitchFamily="18" charset="0"/>
            </a:endParaRPr>
          </a:p>
          <a:p>
            <a:r>
              <a:rPr lang="en-AU" sz="2400" b="1" baseline="30000" dirty="0">
                <a:solidFill>
                  <a:srgbClr val="FFFFFF"/>
                </a:solidFill>
                <a:effectLst/>
                <a:latin typeface="Times New Roman" panose="02020603050405020304" pitchFamily="18" charset="0"/>
                <a:ea typeface="Times New Roman" panose="02020603050405020304" pitchFamily="18" charset="0"/>
              </a:rPr>
              <a:t>66 </a:t>
            </a:r>
            <a:r>
              <a:rPr lang="en-AU" sz="2400" dirty="0">
                <a:solidFill>
                  <a:srgbClr val="FFFFFF"/>
                </a:solidFill>
                <a:effectLst/>
                <a:latin typeface="Times New Roman" panose="02020603050405020304" pitchFamily="18" charset="0"/>
                <a:ea typeface="Times New Roman" panose="02020603050405020304" pitchFamily="18" charset="0"/>
              </a:rPr>
              <a:t>When day came, the assembly of the elders of the people gathered together, both chief priests and scribes.  And they led him away to their council, and they said, </a:t>
            </a:r>
            <a:r>
              <a:rPr lang="en-AU" sz="2400" b="1" baseline="30000" dirty="0">
                <a:solidFill>
                  <a:srgbClr val="FFFFFF"/>
                </a:solidFill>
                <a:effectLst/>
                <a:latin typeface="Times New Roman" panose="02020603050405020304" pitchFamily="18" charset="0"/>
                <a:ea typeface="Times New Roman" panose="02020603050405020304" pitchFamily="18" charset="0"/>
              </a:rPr>
              <a:t>67 </a:t>
            </a:r>
            <a:r>
              <a:rPr lang="en-AU" sz="2400" dirty="0">
                <a:solidFill>
                  <a:srgbClr val="FFFFFF"/>
                </a:solidFill>
                <a:effectLst/>
                <a:latin typeface="Times New Roman" panose="02020603050405020304" pitchFamily="18" charset="0"/>
                <a:ea typeface="Times New Roman" panose="02020603050405020304" pitchFamily="18" charset="0"/>
              </a:rPr>
              <a:t>“If you are the Christ, tell us.”  But he said to them, “If I tell you, you will not believe, </a:t>
            </a:r>
            <a:r>
              <a:rPr lang="en-AU" sz="2400" b="1" baseline="30000" dirty="0">
                <a:solidFill>
                  <a:srgbClr val="FFFFFF"/>
                </a:solidFill>
                <a:effectLst/>
                <a:latin typeface="Times New Roman" panose="02020603050405020304" pitchFamily="18" charset="0"/>
                <a:ea typeface="Times New Roman" panose="02020603050405020304" pitchFamily="18" charset="0"/>
              </a:rPr>
              <a:t>68 </a:t>
            </a:r>
            <a:r>
              <a:rPr lang="en-AU" sz="2400" dirty="0">
                <a:solidFill>
                  <a:srgbClr val="FFFFFF"/>
                </a:solidFill>
                <a:effectLst/>
                <a:latin typeface="Times New Roman" panose="02020603050405020304" pitchFamily="18" charset="0"/>
                <a:ea typeface="Times New Roman" panose="02020603050405020304" pitchFamily="18" charset="0"/>
              </a:rPr>
              <a:t>and if I ask you, you will not answer.  </a:t>
            </a:r>
            <a:r>
              <a:rPr lang="en-AU" sz="2400" b="1" baseline="30000" dirty="0">
                <a:solidFill>
                  <a:srgbClr val="FFFFFF"/>
                </a:solidFill>
                <a:effectLst/>
                <a:latin typeface="Times New Roman" panose="02020603050405020304" pitchFamily="18" charset="0"/>
                <a:ea typeface="Times New Roman" panose="02020603050405020304" pitchFamily="18" charset="0"/>
              </a:rPr>
              <a:t>69 </a:t>
            </a:r>
            <a:r>
              <a:rPr lang="en-AU" sz="2400" dirty="0">
                <a:solidFill>
                  <a:srgbClr val="FFFFFF"/>
                </a:solidFill>
                <a:effectLst/>
                <a:latin typeface="Times New Roman" panose="02020603050405020304" pitchFamily="18" charset="0"/>
                <a:ea typeface="Times New Roman" panose="02020603050405020304" pitchFamily="18" charset="0"/>
              </a:rPr>
              <a:t>But from now on the Son of Man shall be seated at the right hand of the power of God.”  </a:t>
            </a:r>
            <a:r>
              <a:rPr lang="en-AU" sz="2400" b="1" baseline="30000" dirty="0">
                <a:solidFill>
                  <a:srgbClr val="FFFFFF"/>
                </a:solidFill>
                <a:effectLst/>
                <a:latin typeface="Times New Roman" panose="02020603050405020304" pitchFamily="18" charset="0"/>
                <a:ea typeface="Times New Roman" panose="02020603050405020304" pitchFamily="18" charset="0"/>
              </a:rPr>
              <a:t>70 </a:t>
            </a:r>
            <a:r>
              <a:rPr lang="en-AU" sz="2400" dirty="0">
                <a:solidFill>
                  <a:srgbClr val="FFFFFF"/>
                </a:solidFill>
                <a:effectLst/>
                <a:latin typeface="Times New Roman" panose="02020603050405020304" pitchFamily="18" charset="0"/>
                <a:ea typeface="Times New Roman" panose="02020603050405020304" pitchFamily="18" charset="0"/>
              </a:rPr>
              <a:t>So they all said, “Are you the Son of God, then?”  And he said to them, “You say that I am.”  </a:t>
            </a:r>
            <a:r>
              <a:rPr lang="en-AU" sz="2400" b="1" baseline="30000" dirty="0">
                <a:solidFill>
                  <a:srgbClr val="FFFFFF"/>
                </a:solidFill>
                <a:effectLst/>
                <a:latin typeface="Times New Roman" panose="02020603050405020304" pitchFamily="18" charset="0"/>
                <a:ea typeface="Times New Roman" panose="02020603050405020304" pitchFamily="18" charset="0"/>
              </a:rPr>
              <a:t>71 </a:t>
            </a:r>
            <a:r>
              <a:rPr lang="en-AU" sz="2400" dirty="0">
                <a:solidFill>
                  <a:srgbClr val="FFFFFF"/>
                </a:solidFill>
                <a:effectLst/>
                <a:latin typeface="Times New Roman" panose="02020603050405020304" pitchFamily="18" charset="0"/>
                <a:ea typeface="Times New Roman" panose="02020603050405020304" pitchFamily="18" charset="0"/>
              </a:rPr>
              <a:t>Then they said, “What further testimony do we need?  We have heard it ourselves from his own lips.”</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70479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3319755"/>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dirty="0">
                <a:solidFill>
                  <a:srgbClr val="FFFFFF"/>
                </a:solidFill>
                <a:effectLst/>
                <a:latin typeface="Times New Roman" panose="02020603050405020304" pitchFamily="18" charset="0"/>
                <a:ea typeface="Times New Roman" panose="02020603050405020304" pitchFamily="18" charset="0"/>
              </a:rPr>
              <a:t>23 </a:t>
            </a:r>
            <a:r>
              <a:rPr lang="en-AU" sz="2400" dirty="0">
                <a:solidFill>
                  <a:srgbClr val="FFFFFF"/>
                </a:solidFill>
                <a:effectLst/>
                <a:latin typeface="Times New Roman" panose="02020603050405020304" pitchFamily="18" charset="0"/>
                <a:ea typeface="Times New Roman" panose="02020603050405020304" pitchFamily="18" charset="0"/>
              </a:rPr>
              <a:t>Then the whole company of them arose and brought him before Pilate.  </a:t>
            </a:r>
            <a:r>
              <a:rPr lang="en-AU" sz="2400" b="1" baseline="30000" dirty="0">
                <a:solidFill>
                  <a:srgbClr val="FFFFFF"/>
                </a:solidFill>
                <a:effectLst/>
                <a:latin typeface="Times New Roman" panose="02020603050405020304" pitchFamily="18" charset="0"/>
                <a:ea typeface="Times New Roman" panose="02020603050405020304" pitchFamily="18" charset="0"/>
              </a:rPr>
              <a:t>2 </a:t>
            </a:r>
            <a:r>
              <a:rPr lang="en-AU" sz="2400" dirty="0">
                <a:solidFill>
                  <a:srgbClr val="FFFFFF"/>
                </a:solidFill>
                <a:effectLst/>
                <a:latin typeface="Times New Roman" panose="02020603050405020304" pitchFamily="18" charset="0"/>
                <a:ea typeface="Times New Roman" panose="02020603050405020304" pitchFamily="18" charset="0"/>
              </a:rPr>
              <a:t>And they began to accuse him, saying, “We found this man misleading our nation and forbidding us to give tribute to Caesar, and saying that he himself is Christ, a king.”  </a:t>
            </a:r>
            <a:r>
              <a:rPr lang="en-AU" sz="2400" b="1" baseline="30000" dirty="0">
                <a:solidFill>
                  <a:srgbClr val="FFFFFF"/>
                </a:solidFill>
                <a:effectLst/>
                <a:latin typeface="Times New Roman" panose="02020603050405020304" pitchFamily="18" charset="0"/>
                <a:ea typeface="Times New Roman" panose="02020603050405020304" pitchFamily="18" charset="0"/>
              </a:rPr>
              <a:t>3 </a:t>
            </a:r>
            <a:r>
              <a:rPr lang="en-AU" sz="2400" dirty="0">
                <a:solidFill>
                  <a:srgbClr val="FFFFFF"/>
                </a:solidFill>
                <a:effectLst/>
                <a:latin typeface="Times New Roman" panose="02020603050405020304" pitchFamily="18" charset="0"/>
                <a:ea typeface="Times New Roman" panose="02020603050405020304" pitchFamily="18" charset="0"/>
              </a:rPr>
              <a:t>And Pilate asked him, “Are you the King of the Jews?”  And he answered him, “You have said so.”  </a:t>
            </a:r>
            <a:r>
              <a:rPr lang="en-AU" sz="2400" b="1" baseline="30000" dirty="0">
                <a:solidFill>
                  <a:srgbClr val="FFFFFF"/>
                </a:solidFill>
                <a:effectLst/>
                <a:latin typeface="Times New Roman" panose="02020603050405020304" pitchFamily="18" charset="0"/>
                <a:ea typeface="Times New Roman" panose="02020603050405020304" pitchFamily="18" charset="0"/>
              </a:rPr>
              <a:t>4 </a:t>
            </a:r>
            <a:r>
              <a:rPr lang="en-AU" sz="2400" dirty="0">
                <a:solidFill>
                  <a:srgbClr val="FFFFFF"/>
                </a:solidFill>
                <a:effectLst/>
                <a:latin typeface="Times New Roman" panose="02020603050405020304" pitchFamily="18" charset="0"/>
                <a:ea typeface="Times New Roman" panose="02020603050405020304" pitchFamily="18" charset="0"/>
              </a:rPr>
              <a:t>Then Pilate said to the chief priests and the crowds, “I find no guilt in this man.”  </a:t>
            </a:r>
            <a:r>
              <a:rPr lang="en-AU" sz="2400" b="1" baseline="30000" dirty="0">
                <a:solidFill>
                  <a:srgbClr val="FFFFFF"/>
                </a:solidFill>
                <a:effectLst/>
                <a:latin typeface="Times New Roman" panose="02020603050405020304" pitchFamily="18" charset="0"/>
                <a:ea typeface="Times New Roman" panose="02020603050405020304" pitchFamily="18" charset="0"/>
              </a:rPr>
              <a:t>5 </a:t>
            </a:r>
            <a:r>
              <a:rPr lang="en-AU" sz="2400" dirty="0">
                <a:solidFill>
                  <a:srgbClr val="FFFFFF"/>
                </a:solidFill>
                <a:effectLst/>
                <a:latin typeface="Times New Roman" panose="02020603050405020304" pitchFamily="18" charset="0"/>
                <a:ea typeface="Times New Roman" panose="02020603050405020304" pitchFamily="18" charset="0"/>
              </a:rPr>
              <a:t>But they were urgent, saying, “He stirs up the people, teaching throughout all Judea, from Galilee even to this place.”</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51377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4538550"/>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6 </a:t>
            </a:r>
            <a:r>
              <a:rPr lang="en-AU" sz="2400" dirty="0">
                <a:solidFill>
                  <a:srgbClr val="FFFFFF"/>
                </a:solidFill>
                <a:effectLst/>
                <a:latin typeface="Times New Roman" panose="02020603050405020304" pitchFamily="18" charset="0"/>
                <a:ea typeface="Times New Roman" panose="02020603050405020304" pitchFamily="18" charset="0"/>
              </a:rPr>
              <a:t>When Pilate heard this, he asked whether the man was a Galilean.  </a:t>
            </a:r>
            <a:r>
              <a:rPr lang="en-AU" sz="2400" b="1" baseline="30000" dirty="0">
                <a:solidFill>
                  <a:srgbClr val="FFFFFF"/>
                </a:solidFill>
                <a:effectLst/>
                <a:latin typeface="Times New Roman" panose="02020603050405020304" pitchFamily="18" charset="0"/>
                <a:ea typeface="Times New Roman" panose="02020603050405020304" pitchFamily="18" charset="0"/>
              </a:rPr>
              <a:t>7 </a:t>
            </a:r>
            <a:r>
              <a:rPr lang="en-AU" sz="2400" dirty="0">
                <a:solidFill>
                  <a:srgbClr val="FFFFFF"/>
                </a:solidFill>
                <a:effectLst/>
                <a:latin typeface="Times New Roman" panose="02020603050405020304" pitchFamily="18" charset="0"/>
                <a:ea typeface="Times New Roman" panose="02020603050405020304" pitchFamily="18" charset="0"/>
              </a:rPr>
              <a:t>And when he learned that he belonged to Herod’s jurisdiction, he sent him over to Herod, who was himself in Jerusalem at that time.  </a:t>
            </a:r>
            <a:r>
              <a:rPr lang="en-AU" sz="2400" b="1" baseline="30000" dirty="0">
                <a:solidFill>
                  <a:srgbClr val="FFFFFF"/>
                </a:solidFill>
                <a:effectLst/>
                <a:latin typeface="Times New Roman" panose="02020603050405020304" pitchFamily="18" charset="0"/>
                <a:ea typeface="Times New Roman" panose="02020603050405020304" pitchFamily="18" charset="0"/>
              </a:rPr>
              <a:t>8 </a:t>
            </a:r>
            <a:r>
              <a:rPr lang="en-AU" sz="2400" dirty="0">
                <a:solidFill>
                  <a:srgbClr val="FFFFFF"/>
                </a:solidFill>
                <a:effectLst/>
                <a:latin typeface="Times New Roman" panose="02020603050405020304" pitchFamily="18" charset="0"/>
                <a:ea typeface="Times New Roman" panose="02020603050405020304" pitchFamily="18" charset="0"/>
              </a:rPr>
              <a:t>When Herod saw Jesus, he was very glad, for he had long desired to see him, because he had heard about him, and he was hoping to see some sign done by him.  </a:t>
            </a:r>
            <a:r>
              <a:rPr lang="en-AU" sz="2400" b="1" baseline="30000" dirty="0">
                <a:solidFill>
                  <a:srgbClr val="FFFFFF"/>
                </a:solidFill>
                <a:effectLst/>
                <a:latin typeface="Times New Roman" panose="02020603050405020304" pitchFamily="18" charset="0"/>
                <a:ea typeface="Times New Roman" panose="02020603050405020304" pitchFamily="18" charset="0"/>
              </a:rPr>
              <a:t>9 </a:t>
            </a:r>
            <a:r>
              <a:rPr lang="en-AU" sz="2400" dirty="0">
                <a:solidFill>
                  <a:srgbClr val="FFFFFF"/>
                </a:solidFill>
                <a:effectLst/>
                <a:latin typeface="Times New Roman" panose="02020603050405020304" pitchFamily="18" charset="0"/>
                <a:ea typeface="Times New Roman" panose="02020603050405020304" pitchFamily="18" charset="0"/>
              </a:rPr>
              <a:t>So he questioned him at some length, but he made no answer.  </a:t>
            </a:r>
            <a:r>
              <a:rPr lang="en-AU" sz="2400" b="1" baseline="30000" dirty="0">
                <a:solidFill>
                  <a:srgbClr val="FFFFFF"/>
                </a:solidFill>
                <a:effectLst/>
                <a:latin typeface="Times New Roman" panose="02020603050405020304" pitchFamily="18" charset="0"/>
                <a:ea typeface="Times New Roman" panose="02020603050405020304" pitchFamily="18" charset="0"/>
              </a:rPr>
              <a:t>10 </a:t>
            </a:r>
            <a:r>
              <a:rPr lang="en-AU" sz="2400" dirty="0">
                <a:solidFill>
                  <a:srgbClr val="FFFFFF"/>
                </a:solidFill>
                <a:effectLst/>
                <a:latin typeface="Times New Roman" panose="02020603050405020304" pitchFamily="18" charset="0"/>
                <a:ea typeface="Times New Roman" panose="02020603050405020304" pitchFamily="18" charset="0"/>
              </a:rPr>
              <a:t>The chief priests and the scribes stood by, vehemently accusing him.  </a:t>
            </a:r>
            <a:r>
              <a:rPr lang="en-AU" sz="2400" b="1" baseline="30000" dirty="0">
                <a:solidFill>
                  <a:srgbClr val="FFFFFF"/>
                </a:solidFill>
                <a:effectLst/>
                <a:latin typeface="Times New Roman" panose="02020603050405020304" pitchFamily="18" charset="0"/>
                <a:ea typeface="Times New Roman" panose="02020603050405020304" pitchFamily="18" charset="0"/>
              </a:rPr>
              <a:t>11 </a:t>
            </a:r>
            <a:r>
              <a:rPr lang="en-AU" sz="2400" dirty="0">
                <a:solidFill>
                  <a:srgbClr val="FFFFFF"/>
                </a:solidFill>
                <a:effectLst/>
                <a:latin typeface="Times New Roman" panose="02020603050405020304" pitchFamily="18" charset="0"/>
                <a:ea typeface="Times New Roman" panose="02020603050405020304" pitchFamily="18" charset="0"/>
              </a:rPr>
              <a:t>And Herod with his soldiers treated him with contempt and mocked him.  Then, arraying him in splendid clothing, he sent him back to Pilate.  </a:t>
            </a:r>
            <a:r>
              <a:rPr lang="en-AU" sz="2400" b="1" baseline="30000" dirty="0">
                <a:solidFill>
                  <a:srgbClr val="FFFFFF"/>
                </a:solidFill>
                <a:effectLst/>
                <a:latin typeface="Times New Roman" panose="02020603050405020304" pitchFamily="18" charset="0"/>
                <a:ea typeface="Times New Roman" panose="02020603050405020304" pitchFamily="18" charset="0"/>
              </a:rPr>
              <a:t>12 </a:t>
            </a:r>
            <a:r>
              <a:rPr lang="en-AU" sz="2400" dirty="0">
                <a:solidFill>
                  <a:srgbClr val="FFFFFF"/>
                </a:solidFill>
                <a:effectLst/>
                <a:latin typeface="Times New Roman" panose="02020603050405020304" pitchFamily="18" charset="0"/>
                <a:ea typeface="Times New Roman" panose="02020603050405020304" pitchFamily="18" charset="0"/>
              </a:rPr>
              <a:t>And Herod and Pilate became friends with each other that very day, for before this they had been at enmity with each other.</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04960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2913490"/>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13 </a:t>
            </a:r>
            <a:r>
              <a:rPr lang="en-AU" sz="2400" dirty="0">
                <a:solidFill>
                  <a:srgbClr val="FFFFFF"/>
                </a:solidFill>
                <a:effectLst/>
                <a:latin typeface="Times New Roman" panose="02020603050405020304" pitchFamily="18" charset="0"/>
                <a:ea typeface="Times New Roman" panose="02020603050405020304" pitchFamily="18" charset="0"/>
              </a:rPr>
              <a:t>Pilate then called together the chief priests and the rulers and the people, </a:t>
            </a:r>
            <a:r>
              <a:rPr lang="en-AU" sz="2400" b="1" baseline="30000" dirty="0">
                <a:solidFill>
                  <a:srgbClr val="FFFFFF"/>
                </a:solidFill>
                <a:effectLst/>
                <a:latin typeface="Times New Roman" panose="02020603050405020304" pitchFamily="18" charset="0"/>
                <a:ea typeface="Times New Roman" panose="02020603050405020304" pitchFamily="18" charset="0"/>
              </a:rPr>
              <a:t>14 </a:t>
            </a:r>
            <a:r>
              <a:rPr lang="en-AU" sz="2400" dirty="0">
                <a:solidFill>
                  <a:srgbClr val="FFFFFF"/>
                </a:solidFill>
                <a:effectLst/>
                <a:latin typeface="Times New Roman" panose="02020603050405020304" pitchFamily="18" charset="0"/>
                <a:ea typeface="Times New Roman" panose="02020603050405020304" pitchFamily="18" charset="0"/>
              </a:rPr>
              <a:t>and said to them, “You brought me this man as one who was misleading the people.  And after examining him before you, behold, I did not find this man guilty of any of your charges against him.  </a:t>
            </a:r>
            <a:r>
              <a:rPr lang="en-AU" sz="2400" b="1" baseline="30000" dirty="0">
                <a:solidFill>
                  <a:srgbClr val="FFFFFF"/>
                </a:solidFill>
                <a:effectLst/>
                <a:latin typeface="Times New Roman" panose="02020603050405020304" pitchFamily="18" charset="0"/>
                <a:ea typeface="Times New Roman" panose="02020603050405020304" pitchFamily="18" charset="0"/>
              </a:rPr>
              <a:t>15 </a:t>
            </a:r>
            <a:r>
              <a:rPr lang="en-AU" sz="2400" dirty="0">
                <a:solidFill>
                  <a:srgbClr val="FFFFFF"/>
                </a:solidFill>
                <a:effectLst/>
                <a:latin typeface="Times New Roman" panose="02020603050405020304" pitchFamily="18" charset="0"/>
                <a:ea typeface="Times New Roman" panose="02020603050405020304" pitchFamily="18" charset="0"/>
              </a:rPr>
              <a:t>Neither did Herod, for he sent him back to us.  Look, nothing deserving death has been done by him.  </a:t>
            </a:r>
            <a:r>
              <a:rPr lang="en-AU" sz="2400" b="1" baseline="30000" dirty="0">
                <a:solidFill>
                  <a:srgbClr val="FFFFFF"/>
                </a:solidFill>
                <a:effectLst/>
                <a:latin typeface="Times New Roman" panose="02020603050405020304" pitchFamily="18" charset="0"/>
                <a:ea typeface="Times New Roman" panose="02020603050405020304" pitchFamily="18" charset="0"/>
              </a:rPr>
              <a:t>16 </a:t>
            </a:r>
            <a:r>
              <a:rPr lang="en-AU" sz="2400" dirty="0">
                <a:solidFill>
                  <a:srgbClr val="FFFFFF"/>
                </a:solidFill>
                <a:effectLst/>
                <a:latin typeface="Times New Roman" panose="02020603050405020304" pitchFamily="18" charset="0"/>
                <a:ea typeface="Times New Roman" panose="02020603050405020304" pitchFamily="18" charset="0"/>
              </a:rPr>
              <a:t>I will therefore punish and release him.”</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514076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4538999"/>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18 </a:t>
            </a:r>
            <a:r>
              <a:rPr lang="en-AU" sz="2400" dirty="0">
                <a:solidFill>
                  <a:srgbClr val="FFFFFF"/>
                </a:solidFill>
                <a:effectLst/>
                <a:latin typeface="Times New Roman" panose="02020603050405020304" pitchFamily="18" charset="0"/>
                <a:ea typeface="Times New Roman" panose="02020603050405020304" pitchFamily="18" charset="0"/>
              </a:rPr>
              <a:t>But they all cried out together, “Away with this man, and release to us Barabbas”— </a:t>
            </a:r>
            <a:r>
              <a:rPr lang="en-AU" sz="2400" b="1" baseline="30000" dirty="0">
                <a:solidFill>
                  <a:srgbClr val="FFFFFF"/>
                </a:solidFill>
                <a:effectLst/>
                <a:latin typeface="Times New Roman" panose="02020603050405020304" pitchFamily="18" charset="0"/>
                <a:ea typeface="Times New Roman" panose="02020603050405020304" pitchFamily="18" charset="0"/>
              </a:rPr>
              <a:t>19 </a:t>
            </a:r>
            <a:r>
              <a:rPr lang="en-AU" sz="2400" dirty="0">
                <a:solidFill>
                  <a:srgbClr val="FFFFFF"/>
                </a:solidFill>
                <a:effectLst/>
                <a:latin typeface="Times New Roman" panose="02020603050405020304" pitchFamily="18" charset="0"/>
                <a:ea typeface="Times New Roman" panose="02020603050405020304" pitchFamily="18" charset="0"/>
              </a:rPr>
              <a:t>a man who had been thrown into prison for an insurrection started in the city and for murder.  </a:t>
            </a:r>
            <a:r>
              <a:rPr lang="en-AU" sz="2400" b="1" baseline="30000" dirty="0">
                <a:solidFill>
                  <a:srgbClr val="FFFFFF"/>
                </a:solidFill>
                <a:effectLst/>
                <a:latin typeface="Times New Roman" panose="02020603050405020304" pitchFamily="18" charset="0"/>
                <a:ea typeface="Times New Roman" panose="02020603050405020304" pitchFamily="18" charset="0"/>
              </a:rPr>
              <a:t>20 </a:t>
            </a:r>
            <a:r>
              <a:rPr lang="en-AU" sz="2400" dirty="0">
                <a:solidFill>
                  <a:srgbClr val="FFFFFF"/>
                </a:solidFill>
                <a:effectLst/>
                <a:latin typeface="Times New Roman" panose="02020603050405020304" pitchFamily="18" charset="0"/>
                <a:ea typeface="Times New Roman" panose="02020603050405020304" pitchFamily="18" charset="0"/>
              </a:rPr>
              <a:t>Pilate addressed them once more, desiring to release Jesus, </a:t>
            </a:r>
            <a:r>
              <a:rPr lang="en-AU" sz="2400" b="1" baseline="30000" dirty="0">
                <a:solidFill>
                  <a:srgbClr val="FFFFFF"/>
                </a:solidFill>
                <a:effectLst/>
                <a:latin typeface="Times New Roman" panose="02020603050405020304" pitchFamily="18" charset="0"/>
                <a:ea typeface="Times New Roman" panose="02020603050405020304" pitchFamily="18" charset="0"/>
              </a:rPr>
              <a:t>21 </a:t>
            </a:r>
            <a:r>
              <a:rPr lang="en-AU" sz="2400" dirty="0">
                <a:solidFill>
                  <a:srgbClr val="FFFFFF"/>
                </a:solidFill>
                <a:effectLst/>
                <a:latin typeface="Times New Roman" panose="02020603050405020304" pitchFamily="18" charset="0"/>
                <a:ea typeface="Times New Roman" panose="02020603050405020304" pitchFamily="18" charset="0"/>
              </a:rPr>
              <a:t>but they kept shouting, “Crucify, crucify him!”  </a:t>
            </a:r>
            <a:r>
              <a:rPr lang="en-AU" sz="2400" b="1" baseline="30000" dirty="0">
                <a:solidFill>
                  <a:srgbClr val="FFFFFF"/>
                </a:solidFill>
                <a:effectLst/>
                <a:latin typeface="Times New Roman" panose="02020603050405020304" pitchFamily="18" charset="0"/>
                <a:ea typeface="Times New Roman" panose="02020603050405020304" pitchFamily="18" charset="0"/>
              </a:rPr>
              <a:t>22 </a:t>
            </a:r>
            <a:r>
              <a:rPr lang="en-AU" sz="2400" dirty="0">
                <a:solidFill>
                  <a:srgbClr val="FFFFFF"/>
                </a:solidFill>
                <a:effectLst/>
                <a:latin typeface="Times New Roman" panose="02020603050405020304" pitchFamily="18" charset="0"/>
                <a:ea typeface="Times New Roman" panose="02020603050405020304" pitchFamily="18" charset="0"/>
              </a:rPr>
              <a:t>A third time he said to them, “Why?  What evil has he done?  I have found in him no guilt deserving death.  I will therefore punish and release him.”  </a:t>
            </a:r>
            <a:r>
              <a:rPr lang="en-AU" sz="2400" b="1" baseline="30000" dirty="0">
                <a:solidFill>
                  <a:srgbClr val="FFFFFF"/>
                </a:solidFill>
                <a:effectLst/>
                <a:latin typeface="Times New Roman" panose="02020603050405020304" pitchFamily="18" charset="0"/>
                <a:ea typeface="Times New Roman" panose="02020603050405020304" pitchFamily="18" charset="0"/>
              </a:rPr>
              <a:t>23 </a:t>
            </a:r>
            <a:r>
              <a:rPr lang="en-AU" sz="2400" dirty="0">
                <a:solidFill>
                  <a:srgbClr val="FFFFFF"/>
                </a:solidFill>
                <a:effectLst/>
                <a:latin typeface="Times New Roman" panose="02020603050405020304" pitchFamily="18" charset="0"/>
                <a:ea typeface="Times New Roman" panose="02020603050405020304" pitchFamily="18" charset="0"/>
              </a:rPr>
              <a:t>But they were urgent, demanding with loud cries that he should be crucified.  And their voices prevailed.  </a:t>
            </a:r>
            <a:r>
              <a:rPr lang="en-AU" sz="2400" b="1" baseline="30000" dirty="0">
                <a:solidFill>
                  <a:srgbClr val="FFFFFF"/>
                </a:solidFill>
                <a:effectLst/>
                <a:latin typeface="Times New Roman" panose="02020603050405020304" pitchFamily="18" charset="0"/>
                <a:ea typeface="Times New Roman" panose="02020603050405020304" pitchFamily="18" charset="0"/>
              </a:rPr>
              <a:t>24 </a:t>
            </a:r>
            <a:r>
              <a:rPr lang="en-AU" sz="2400" dirty="0">
                <a:solidFill>
                  <a:srgbClr val="FFFFFF"/>
                </a:solidFill>
                <a:effectLst/>
                <a:latin typeface="Times New Roman" panose="02020603050405020304" pitchFamily="18" charset="0"/>
                <a:ea typeface="Times New Roman" panose="02020603050405020304" pitchFamily="18" charset="0"/>
              </a:rPr>
              <a:t>So Pilate decided that their demand should be granted.  </a:t>
            </a:r>
            <a:r>
              <a:rPr lang="en-AU" sz="2400" b="1" baseline="30000" dirty="0">
                <a:solidFill>
                  <a:srgbClr val="FFFFFF"/>
                </a:solidFill>
                <a:effectLst/>
                <a:latin typeface="Times New Roman" panose="02020603050405020304" pitchFamily="18" charset="0"/>
                <a:ea typeface="Times New Roman" panose="02020603050405020304" pitchFamily="18" charset="0"/>
              </a:rPr>
              <a:t>25 </a:t>
            </a:r>
            <a:r>
              <a:rPr lang="en-AU" sz="2400" dirty="0">
                <a:solidFill>
                  <a:srgbClr val="FFFFFF"/>
                </a:solidFill>
                <a:effectLst/>
                <a:latin typeface="Times New Roman" panose="02020603050405020304" pitchFamily="18" charset="0"/>
                <a:ea typeface="Times New Roman" panose="02020603050405020304" pitchFamily="18" charset="0"/>
              </a:rPr>
              <a:t>He released the man who had been thrown into prison for insurrection and murder, for whom they asked, but he delivered Jesus over to their will.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045505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4132285"/>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26 </a:t>
            </a:r>
            <a:r>
              <a:rPr lang="en-AU" sz="2400" dirty="0">
                <a:solidFill>
                  <a:srgbClr val="FFFFFF"/>
                </a:solidFill>
                <a:effectLst/>
                <a:latin typeface="Times New Roman" panose="02020603050405020304" pitchFamily="18" charset="0"/>
                <a:ea typeface="Times New Roman" panose="02020603050405020304" pitchFamily="18" charset="0"/>
              </a:rPr>
              <a:t>And as they led him away, they seized one Simon of Cyrene, who was coming in from the country, and laid on him the cross, to carry it behind Jesus.  </a:t>
            </a:r>
            <a:r>
              <a:rPr lang="en-AU" sz="2400" b="1" baseline="30000" dirty="0">
                <a:solidFill>
                  <a:srgbClr val="FFFFFF"/>
                </a:solidFill>
                <a:effectLst/>
                <a:latin typeface="Times New Roman" panose="02020603050405020304" pitchFamily="18" charset="0"/>
                <a:ea typeface="Times New Roman" panose="02020603050405020304" pitchFamily="18" charset="0"/>
              </a:rPr>
              <a:t>27 </a:t>
            </a:r>
            <a:r>
              <a:rPr lang="en-AU" sz="2400" dirty="0">
                <a:solidFill>
                  <a:srgbClr val="FFFFFF"/>
                </a:solidFill>
                <a:effectLst/>
                <a:latin typeface="Times New Roman" panose="02020603050405020304" pitchFamily="18" charset="0"/>
                <a:ea typeface="Times New Roman" panose="02020603050405020304" pitchFamily="18" charset="0"/>
              </a:rPr>
              <a:t>And there followed him a great multitude of the people and of women who were mourning and lamenting for him.  </a:t>
            </a:r>
            <a:r>
              <a:rPr lang="en-AU" sz="2400" b="1" baseline="30000" dirty="0">
                <a:solidFill>
                  <a:srgbClr val="FFFFFF"/>
                </a:solidFill>
                <a:effectLst/>
                <a:latin typeface="Times New Roman" panose="02020603050405020304" pitchFamily="18" charset="0"/>
                <a:ea typeface="Times New Roman" panose="02020603050405020304" pitchFamily="18" charset="0"/>
              </a:rPr>
              <a:t>28 </a:t>
            </a:r>
            <a:r>
              <a:rPr lang="en-AU" sz="2400" dirty="0">
                <a:solidFill>
                  <a:srgbClr val="FFFFFF"/>
                </a:solidFill>
                <a:effectLst/>
                <a:latin typeface="Times New Roman" panose="02020603050405020304" pitchFamily="18" charset="0"/>
                <a:ea typeface="Times New Roman" panose="02020603050405020304" pitchFamily="18" charset="0"/>
              </a:rPr>
              <a:t>But turning to them Jesus said, “Daughters of Jerusalem, do not weep for me, but weep for yourselves and for your children.  </a:t>
            </a:r>
            <a:r>
              <a:rPr lang="en-AU" sz="2400" b="1" baseline="30000" dirty="0">
                <a:solidFill>
                  <a:srgbClr val="FFFFFF"/>
                </a:solidFill>
                <a:effectLst/>
                <a:latin typeface="Times New Roman" panose="02020603050405020304" pitchFamily="18" charset="0"/>
                <a:ea typeface="Times New Roman" panose="02020603050405020304" pitchFamily="18" charset="0"/>
              </a:rPr>
              <a:t>29 </a:t>
            </a:r>
            <a:r>
              <a:rPr lang="en-AU" sz="2400" dirty="0">
                <a:solidFill>
                  <a:srgbClr val="FFFFFF"/>
                </a:solidFill>
                <a:effectLst/>
                <a:latin typeface="Times New Roman" panose="02020603050405020304" pitchFamily="18" charset="0"/>
                <a:ea typeface="Times New Roman" panose="02020603050405020304" pitchFamily="18" charset="0"/>
              </a:rPr>
              <a:t>For behold, the days are coming when they will say, ‘Blessed are the barren and the wombs that never bore and the breasts that never nursed!’ </a:t>
            </a:r>
            <a:r>
              <a:rPr lang="en-AU" sz="2400" b="1" baseline="30000" dirty="0">
                <a:solidFill>
                  <a:srgbClr val="FFFFFF"/>
                </a:solidFill>
                <a:effectLst/>
                <a:latin typeface="Times New Roman" panose="02020603050405020304" pitchFamily="18" charset="0"/>
                <a:ea typeface="Times New Roman" panose="02020603050405020304" pitchFamily="18" charset="0"/>
              </a:rPr>
              <a:t>30 </a:t>
            </a:r>
            <a:r>
              <a:rPr lang="en-AU" sz="2400" dirty="0">
                <a:solidFill>
                  <a:srgbClr val="FFFFFF"/>
                </a:solidFill>
                <a:effectLst/>
                <a:latin typeface="Times New Roman" panose="02020603050405020304" pitchFamily="18" charset="0"/>
                <a:ea typeface="Times New Roman" panose="02020603050405020304" pitchFamily="18" charset="0"/>
              </a:rPr>
              <a:t>Then they will begin to say to the mountains, ‘Fall on us,’ and to the hills, ‘Cover us.’ </a:t>
            </a:r>
            <a:r>
              <a:rPr lang="en-AU" sz="2400" b="1" baseline="30000" dirty="0">
                <a:solidFill>
                  <a:srgbClr val="FFFFFF"/>
                </a:solidFill>
                <a:effectLst/>
                <a:latin typeface="Times New Roman" panose="02020603050405020304" pitchFamily="18" charset="0"/>
                <a:ea typeface="Times New Roman" panose="02020603050405020304" pitchFamily="18" charset="0"/>
              </a:rPr>
              <a:t>31 </a:t>
            </a:r>
            <a:r>
              <a:rPr lang="en-AU" sz="2400" dirty="0">
                <a:solidFill>
                  <a:srgbClr val="FFFFFF"/>
                </a:solidFill>
                <a:effectLst/>
                <a:latin typeface="Times New Roman" panose="02020603050405020304" pitchFamily="18" charset="0"/>
                <a:ea typeface="Times New Roman" panose="02020603050405020304" pitchFamily="18" charset="0"/>
              </a:rPr>
              <a:t>For if they do these things when the wood is green, what will happen when it is dry?”</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54791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4132285"/>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32 </a:t>
            </a:r>
            <a:r>
              <a:rPr lang="en-AU" sz="2400" dirty="0">
                <a:solidFill>
                  <a:srgbClr val="FFFFFF"/>
                </a:solidFill>
                <a:effectLst/>
                <a:latin typeface="Times New Roman" panose="02020603050405020304" pitchFamily="18" charset="0"/>
                <a:ea typeface="Times New Roman" panose="02020603050405020304" pitchFamily="18" charset="0"/>
              </a:rPr>
              <a:t>Two others, who were criminals, were led away to be put to death with him.  </a:t>
            </a:r>
            <a:r>
              <a:rPr lang="en-AU" sz="2400" b="1" baseline="30000" dirty="0">
                <a:solidFill>
                  <a:srgbClr val="FFFFFF"/>
                </a:solidFill>
                <a:effectLst/>
                <a:latin typeface="Times New Roman" panose="02020603050405020304" pitchFamily="18" charset="0"/>
                <a:ea typeface="Times New Roman" panose="02020603050405020304" pitchFamily="18" charset="0"/>
              </a:rPr>
              <a:t>33 </a:t>
            </a:r>
            <a:r>
              <a:rPr lang="en-AU" sz="2400" dirty="0">
                <a:solidFill>
                  <a:srgbClr val="FFFFFF"/>
                </a:solidFill>
                <a:effectLst/>
                <a:latin typeface="Times New Roman" panose="02020603050405020304" pitchFamily="18" charset="0"/>
                <a:ea typeface="Times New Roman" panose="02020603050405020304" pitchFamily="18" charset="0"/>
              </a:rPr>
              <a:t>And when they came to the place that is called The Skull, there they crucified him, and the criminals, one on his right and one on his left.  </a:t>
            </a:r>
            <a:r>
              <a:rPr lang="en-AU" sz="2400" b="1" baseline="30000" dirty="0">
                <a:solidFill>
                  <a:srgbClr val="FFFFFF"/>
                </a:solidFill>
                <a:effectLst/>
                <a:latin typeface="Times New Roman" panose="02020603050405020304" pitchFamily="18" charset="0"/>
                <a:ea typeface="Times New Roman" panose="02020603050405020304" pitchFamily="18" charset="0"/>
              </a:rPr>
              <a:t>34 </a:t>
            </a:r>
            <a:r>
              <a:rPr lang="en-AU" sz="2400" dirty="0">
                <a:solidFill>
                  <a:srgbClr val="FFFFFF"/>
                </a:solidFill>
                <a:effectLst/>
                <a:latin typeface="Times New Roman" panose="02020603050405020304" pitchFamily="18" charset="0"/>
                <a:ea typeface="Times New Roman" panose="02020603050405020304" pitchFamily="18" charset="0"/>
              </a:rPr>
              <a:t>And Jesus said, “Father, forgive them, for they know not what they do.”  And they cast lots to divide his garments.  </a:t>
            </a:r>
            <a:r>
              <a:rPr lang="en-AU" sz="2400" b="1" baseline="30000" dirty="0">
                <a:solidFill>
                  <a:srgbClr val="FFFFFF"/>
                </a:solidFill>
                <a:effectLst/>
                <a:latin typeface="Times New Roman" panose="02020603050405020304" pitchFamily="18" charset="0"/>
                <a:ea typeface="Times New Roman" panose="02020603050405020304" pitchFamily="18" charset="0"/>
              </a:rPr>
              <a:t>35 </a:t>
            </a:r>
            <a:r>
              <a:rPr lang="en-AU" sz="2400" dirty="0">
                <a:solidFill>
                  <a:srgbClr val="FFFFFF"/>
                </a:solidFill>
                <a:effectLst/>
                <a:latin typeface="Times New Roman" panose="02020603050405020304" pitchFamily="18" charset="0"/>
                <a:ea typeface="Times New Roman" panose="02020603050405020304" pitchFamily="18" charset="0"/>
              </a:rPr>
              <a:t>And the people stood by, watching, but the rulers scoffed at him, saying, “He saved others;  let him save himself, if he is the Christ of God, his Chosen One!”  </a:t>
            </a:r>
            <a:r>
              <a:rPr lang="en-AU" sz="2400" b="1" baseline="30000" dirty="0">
                <a:solidFill>
                  <a:srgbClr val="FFFFFF"/>
                </a:solidFill>
                <a:effectLst/>
                <a:latin typeface="Times New Roman" panose="02020603050405020304" pitchFamily="18" charset="0"/>
                <a:ea typeface="Times New Roman" panose="02020603050405020304" pitchFamily="18" charset="0"/>
              </a:rPr>
              <a:t>36 </a:t>
            </a:r>
            <a:r>
              <a:rPr lang="en-AU" sz="2400" dirty="0">
                <a:solidFill>
                  <a:srgbClr val="FFFFFF"/>
                </a:solidFill>
                <a:effectLst/>
                <a:latin typeface="Times New Roman" panose="02020603050405020304" pitchFamily="18" charset="0"/>
                <a:ea typeface="Times New Roman" panose="02020603050405020304" pitchFamily="18" charset="0"/>
              </a:rPr>
              <a:t>The soldiers also mocked him, coming up and offering him sour wine </a:t>
            </a:r>
            <a:r>
              <a:rPr lang="en-AU" sz="2400" b="1" baseline="30000" dirty="0">
                <a:solidFill>
                  <a:srgbClr val="FFFFFF"/>
                </a:solidFill>
                <a:effectLst/>
                <a:latin typeface="Times New Roman" panose="02020603050405020304" pitchFamily="18" charset="0"/>
                <a:ea typeface="Times New Roman" panose="02020603050405020304" pitchFamily="18" charset="0"/>
              </a:rPr>
              <a:t>37 </a:t>
            </a:r>
            <a:r>
              <a:rPr lang="en-AU" sz="2400" dirty="0">
                <a:solidFill>
                  <a:srgbClr val="FFFFFF"/>
                </a:solidFill>
                <a:effectLst/>
                <a:latin typeface="Times New Roman" panose="02020603050405020304" pitchFamily="18" charset="0"/>
                <a:ea typeface="Times New Roman" panose="02020603050405020304" pitchFamily="18" charset="0"/>
              </a:rPr>
              <a:t>and saying, “If you are the King of the Jews, save yourself!”  </a:t>
            </a:r>
            <a:r>
              <a:rPr lang="en-AU" sz="2400" b="1" baseline="30000" dirty="0">
                <a:solidFill>
                  <a:srgbClr val="FFFFFF"/>
                </a:solidFill>
                <a:effectLst/>
                <a:latin typeface="Times New Roman" panose="02020603050405020304" pitchFamily="18" charset="0"/>
                <a:ea typeface="Times New Roman" panose="02020603050405020304" pitchFamily="18" charset="0"/>
              </a:rPr>
              <a:t>38 </a:t>
            </a:r>
            <a:r>
              <a:rPr lang="en-AU" sz="2400" dirty="0">
                <a:solidFill>
                  <a:srgbClr val="FFFFFF"/>
                </a:solidFill>
                <a:effectLst/>
                <a:latin typeface="Times New Roman" panose="02020603050405020304" pitchFamily="18" charset="0"/>
                <a:ea typeface="Times New Roman" panose="02020603050405020304" pitchFamily="18" charset="0"/>
              </a:rPr>
              <a:t>There was also an inscription over him, “This is the King of the Jews.”</a:t>
            </a:r>
            <a:r>
              <a:rPr lang="en-AU" sz="2400" dirty="0">
                <a:effectLst/>
              </a:rPr>
              <a:t>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490766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595" y="0"/>
            <a:ext cx="9144000" cy="3320204"/>
          </a:xfrm>
          <a:prstGeom prst="rect">
            <a:avLst/>
          </a:prstGeom>
          <a:noFill/>
          <a:ln w="9525">
            <a:noFill/>
            <a:miter lim="800000"/>
            <a:headEnd/>
            <a:tailEnd/>
          </a:ln>
        </p:spPr>
        <p:txBody>
          <a:bodyPr wrap="square">
            <a:prstTxWarp prst="textNoShape">
              <a:avLst/>
            </a:prstTxWarp>
            <a:spAutoFit/>
          </a:bodyPr>
          <a:lstStyle/>
          <a:p>
            <a:pPr>
              <a:lnSpc>
                <a:spcPct val="110000"/>
              </a:lnSpc>
              <a:spcAft>
                <a:spcPts val="1000"/>
              </a:spcAft>
            </a:pPr>
            <a:r>
              <a:rPr lang="en-AU" sz="2400" b="1" baseline="30000" dirty="0">
                <a:solidFill>
                  <a:srgbClr val="FFFFFF"/>
                </a:solidFill>
                <a:effectLst/>
                <a:latin typeface="Times New Roman" panose="02020603050405020304" pitchFamily="18" charset="0"/>
                <a:ea typeface="Times New Roman" panose="02020603050405020304" pitchFamily="18" charset="0"/>
              </a:rPr>
              <a:t>39 </a:t>
            </a:r>
            <a:r>
              <a:rPr lang="en-AU" sz="2400" dirty="0">
                <a:solidFill>
                  <a:srgbClr val="FFFFFF"/>
                </a:solidFill>
                <a:effectLst/>
                <a:latin typeface="Times New Roman" panose="02020603050405020304" pitchFamily="18" charset="0"/>
                <a:ea typeface="Times New Roman" panose="02020603050405020304" pitchFamily="18" charset="0"/>
              </a:rPr>
              <a:t>One of the criminals who were hanged railed at him, saying, “Are you not the Christ?  Save yourself and us!”  </a:t>
            </a:r>
            <a:r>
              <a:rPr lang="en-AU" sz="2400" b="1" baseline="30000" dirty="0">
                <a:solidFill>
                  <a:srgbClr val="FFFFFF"/>
                </a:solidFill>
                <a:effectLst/>
                <a:latin typeface="Times New Roman" panose="02020603050405020304" pitchFamily="18" charset="0"/>
                <a:ea typeface="Times New Roman" panose="02020603050405020304" pitchFamily="18" charset="0"/>
              </a:rPr>
              <a:t>40 </a:t>
            </a:r>
            <a:r>
              <a:rPr lang="en-AU" sz="2400" dirty="0">
                <a:solidFill>
                  <a:srgbClr val="FFFFFF"/>
                </a:solidFill>
                <a:effectLst/>
                <a:latin typeface="Times New Roman" panose="02020603050405020304" pitchFamily="18" charset="0"/>
                <a:ea typeface="Times New Roman" panose="02020603050405020304" pitchFamily="18" charset="0"/>
              </a:rPr>
              <a:t>But the other rebuked him, saying, “Do you not fear God, since you are under the same sentence of condemnation?  </a:t>
            </a:r>
            <a:r>
              <a:rPr lang="en-AU" sz="2400" b="1" baseline="30000" dirty="0">
                <a:solidFill>
                  <a:srgbClr val="FFFFFF"/>
                </a:solidFill>
                <a:effectLst/>
                <a:latin typeface="Times New Roman" panose="02020603050405020304" pitchFamily="18" charset="0"/>
                <a:ea typeface="Times New Roman" panose="02020603050405020304" pitchFamily="18" charset="0"/>
              </a:rPr>
              <a:t>41 </a:t>
            </a:r>
            <a:r>
              <a:rPr lang="en-AU" sz="2400" dirty="0">
                <a:solidFill>
                  <a:srgbClr val="FFFFFF"/>
                </a:solidFill>
                <a:effectLst/>
                <a:latin typeface="Times New Roman" panose="02020603050405020304" pitchFamily="18" charset="0"/>
                <a:ea typeface="Times New Roman" panose="02020603050405020304" pitchFamily="18" charset="0"/>
              </a:rPr>
              <a:t>And we indeed justly, for we are receiving the due reward of our deeds;  but this man has done nothing wrong.”  </a:t>
            </a:r>
            <a:r>
              <a:rPr lang="en-AU" sz="2400" b="1" baseline="30000" dirty="0">
                <a:solidFill>
                  <a:srgbClr val="FFFFFF"/>
                </a:solidFill>
                <a:effectLst/>
                <a:latin typeface="Times New Roman" panose="02020603050405020304" pitchFamily="18" charset="0"/>
                <a:ea typeface="Times New Roman" panose="02020603050405020304" pitchFamily="18" charset="0"/>
              </a:rPr>
              <a:t>42 </a:t>
            </a:r>
            <a:r>
              <a:rPr lang="en-AU" sz="2400" dirty="0">
                <a:solidFill>
                  <a:srgbClr val="FFFFFF"/>
                </a:solidFill>
                <a:effectLst/>
                <a:latin typeface="Times New Roman" panose="02020603050405020304" pitchFamily="18" charset="0"/>
                <a:ea typeface="Times New Roman" panose="02020603050405020304" pitchFamily="18" charset="0"/>
              </a:rPr>
              <a:t>And he said, “Jesus, remember me when you come into your kingdom.”  </a:t>
            </a:r>
            <a:r>
              <a:rPr lang="en-AU" sz="2400" b="1" baseline="30000" dirty="0">
                <a:solidFill>
                  <a:srgbClr val="FFFFFF"/>
                </a:solidFill>
                <a:effectLst/>
                <a:latin typeface="Times New Roman" panose="02020603050405020304" pitchFamily="18" charset="0"/>
                <a:ea typeface="Times New Roman" panose="02020603050405020304" pitchFamily="18" charset="0"/>
              </a:rPr>
              <a:t>43 </a:t>
            </a:r>
            <a:r>
              <a:rPr lang="en-AU" sz="2400" dirty="0">
                <a:solidFill>
                  <a:srgbClr val="FFFFFF"/>
                </a:solidFill>
                <a:effectLst/>
                <a:latin typeface="Times New Roman" panose="02020603050405020304" pitchFamily="18" charset="0"/>
                <a:ea typeface="Times New Roman" panose="02020603050405020304" pitchFamily="18" charset="0"/>
              </a:rPr>
              <a:t>And he said to him, “Truly, I say to you, today you will be with me in paradise.” </a:t>
            </a:r>
            <a:endParaRPr lang="en-AU"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06340791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160745</TotalTime>
  <Words>2009</Words>
  <Application>Microsoft Macintosh PowerPoint</Application>
  <PresentationFormat>On-screen Show (16:10)</PresentationFormat>
  <Paragraphs>58</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2498</cp:revision>
  <cp:lastPrinted>2024-03-19T08:01:33Z</cp:lastPrinted>
  <dcterms:created xsi:type="dcterms:W3CDTF">2016-11-04T06:28:01Z</dcterms:created>
  <dcterms:modified xsi:type="dcterms:W3CDTF">2024-03-19T08:04:01Z</dcterms:modified>
</cp:coreProperties>
</file>